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868" autoAdjust="0"/>
  </p:normalViewPr>
  <p:slideViewPr>
    <p:cSldViewPr snapToGrid="0">
      <p:cViewPr varScale="1">
        <p:scale>
          <a:sx n="54" d="100"/>
          <a:sy n="54" d="100"/>
        </p:scale>
        <p:origin x="159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AE7678-6AA7-4A86-8784-FEC1683BEC41}" type="datetimeFigureOut">
              <a:rPr lang="en-US" smtClean="0"/>
              <a:t>12/4/2021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8B6698-D1F9-431D-9411-6F0FCFF13B84}" type="slidenum">
              <a:rPr lang="en-US" smtClean="0"/>
              <a:t>‹#›</a:t>
            </a:fld>
            <a:endParaRPr lang="en-US"/>
          </a:p>
        </p:txBody>
      </p:sp>
    </p:spTree>
    <p:extLst>
      <p:ext uri="{BB962C8B-B14F-4D97-AF65-F5344CB8AC3E}">
        <p14:creationId xmlns:p14="http://schemas.microsoft.com/office/powerpoint/2010/main" val="193362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Lord uses diversity in the body of Christ; we are one body but many different members.  Yet, because we are all striving to be like Christ, there are core similarities between us.  The apostle Paul encouraged others to imitate him as he imitated Christ.  If we are being transformed, shouldn’t we able to encourage others to imitate us?</a:t>
            </a:r>
          </a:p>
        </p:txBody>
      </p:sp>
      <p:sp>
        <p:nvSpPr>
          <p:cNvPr id="4" name="Slide Number Placeholder 3"/>
          <p:cNvSpPr>
            <a:spLocks noGrp="1"/>
          </p:cNvSpPr>
          <p:nvPr>
            <p:ph type="sldNum" sz="quarter" idx="5"/>
          </p:nvPr>
        </p:nvSpPr>
        <p:spPr/>
        <p:txBody>
          <a:bodyPr/>
          <a:lstStyle/>
          <a:p>
            <a:fld id="{BB8B6698-D1F9-431D-9411-6F0FCFF13B84}" type="slidenum">
              <a:rPr lang="en-US" smtClean="0"/>
              <a:t>1</a:t>
            </a:fld>
            <a:endParaRPr lang="en-US"/>
          </a:p>
        </p:txBody>
      </p:sp>
    </p:spTree>
    <p:extLst>
      <p:ext uri="{BB962C8B-B14F-4D97-AF65-F5344CB8AC3E}">
        <p14:creationId xmlns:p14="http://schemas.microsoft.com/office/powerpoint/2010/main" val="3281316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F4E480B-94D6-46F9-A2B6-B98D311FDC19}"/>
              </a:ext>
            </a:extLst>
          </p:cNvPr>
          <p:cNvGrpSpPr/>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07183CDE-91A1-40C3-8E80-66F89E1C2D53}"/>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A6756515-F9AA-46BD-8DD2-AA15BA492AC0}"/>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BA365E2-8B71-408B-9092-0104216AC7AC}"/>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BEDB8D7A-1BF6-4CDB-B93A-7736955F5043}"/>
                </a:ext>
              </a:extLst>
            </p:cNvPr>
            <p:cNvGrpSpPr>
              <a:grpSpLocks noChangeAspect="1"/>
            </p:cNvGrpSpPr>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5AACD774-5167-46C7-8A62-6E2FE4BE9469}"/>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06E0F2D8-452E-48F9-9912-C47EAEAE180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91FBBF95-430B-427C-A6E8-DB899217FC00}"/>
                </a:ext>
              </a:extLst>
            </p:cNvPr>
            <p:cNvGrpSpPr>
              <a:grpSpLocks noChangeAspect="1"/>
            </p:cNvGrpSpPr>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BEE64698-3ED2-4395-B7FC-65248E437E0A}"/>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FE20B1E1-CE09-4C2A-A3FB-DB8026C54E9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0CB2405B-A907-48B3-906A-FB3573C0B282}"/>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0" name="Rectangle 19">
            <a:extLst>
              <a:ext uri="{FF2B5EF4-FFF2-40B4-BE49-F238E27FC236}">
                <a16:creationId xmlns:a16="http://schemas.microsoft.com/office/drawing/2014/main" id="{6DC8E2D9-6729-4614-8667-C1016D3182E4}"/>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CEEBB1-1A1F-4A2C-B805-719CF98F68AB}"/>
              </a:ext>
            </a:extLst>
          </p:cNvPr>
          <p:cNvSpPr>
            <a:spLocks noGrp="1"/>
          </p:cNvSpPr>
          <p:nvPr>
            <p:ph type="ctrTitle"/>
          </p:nvPr>
        </p:nvSpPr>
        <p:spPr>
          <a:xfrm>
            <a:off x="540000" y="540000"/>
            <a:ext cx="11090273" cy="379800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D6CC87B-ED2D-4303-BD40-E7AF14C03EF1}"/>
              </a:ext>
            </a:extLst>
          </p:cNvPr>
          <p:cNvSpPr>
            <a:spLocks noGrp="1"/>
          </p:cNvSpPr>
          <p:nvPr>
            <p:ph type="subTitle" idx="1"/>
          </p:nvPr>
        </p:nvSpPr>
        <p:spPr>
          <a:xfrm>
            <a:off x="540000" y="4508500"/>
            <a:ext cx="7345362" cy="1800224"/>
          </a:xfrm>
        </p:spPr>
        <p:txBody>
          <a:bodyPr/>
          <a:lstStyle>
            <a:lvl1pPr marL="0" indent="0" algn="l">
              <a:buNone/>
              <a:defRPr sz="16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5D880B4-5679-491C-963F-EC47B048C559}"/>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5" name="Footer Placeholder 4">
            <a:extLst>
              <a:ext uri="{FF2B5EF4-FFF2-40B4-BE49-F238E27FC236}">
                <a16:creationId xmlns:a16="http://schemas.microsoft.com/office/drawing/2014/main" id="{01865D6D-3F98-4BE8-A069-B96409902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D51D-8E06-4959-88C9-647415079FC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058566591"/>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C461672-F18A-4768-9850-0531FD3720BA}"/>
              </a:ext>
            </a:extLst>
          </p:cNvPr>
          <p:cNvGrpSpPr/>
          <p:nvPr/>
        </p:nvGrpSpPr>
        <p:grpSpPr>
          <a:xfrm rot="10800000">
            <a:off x="5921828" y="2876440"/>
            <a:ext cx="6270171" cy="3981559"/>
            <a:chOff x="0" y="0"/>
            <a:chExt cx="10800000" cy="6858000"/>
          </a:xfrm>
        </p:grpSpPr>
        <p:sp>
          <p:nvSpPr>
            <p:cNvPr id="8" name="Rectangle 7">
              <a:extLst>
                <a:ext uri="{FF2B5EF4-FFF2-40B4-BE49-F238E27FC236}">
                  <a16:creationId xmlns:a16="http://schemas.microsoft.com/office/drawing/2014/main" id="{9FA73898-D78C-45F9-AFC1-2AB16F6725C2}"/>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Rectangle 8">
              <a:extLst>
                <a:ext uri="{FF2B5EF4-FFF2-40B4-BE49-F238E27FC236}">
                  <a16:creationId xmlns:a16="http://schemas.microsoft.com/office/drawing/2014/main" id="{4FC423E3-700B-43D6-A2CB-F3C871632C20}"/>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82F05B2A-1EC7-4131-B899-C7ECB9A502EB}"/>
              </a:ext>
            </a:extLst>
          </p:cNvPr>
          <p:cNvGrpSpPr>
            <a:grpSpLocks noChangeAspect="1"/>
          </p:cNvGrpSpPr>
          <p:nvPr/>
        </p:nvGrpSpPr>
        <p:grpSpPr>
          <a:xfrm flipH="1">
            <a:off x="0" y="-1"/>
            <a:ext cx="9361714" cy="4680857"/>
            <a:chOff x="0" y="0"/>
            <a:chExt cx="2880000" cy="1440000"/>
          </a:xfrm>
        </p:grpSpPr>
        <p:sp>
          <p:nvSpPr>
            <p:cNvPr id="11" name="Rectangle 10">
              <a:extLst>
                <a:ext uri="{FF2B5EF4-FFF2-40B4-BE49-F238E27FC236}">
                  <a16:creationId xmlns:a16="http://schemas.microsoft.com/office/drawing/2014/main" id="{97711D4C-4FFE-4151-B53D-60890F0F5827}"/>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Rectangle 11">
              <a:extLst>
                <a:ext uri="{FF2B5EF4-FFF2-40B4-BE49-F238E27FC236}">
                  <a16:creationId xmlns:a16="http://schemas.microsoft.com/office/drawing/2014/main" id="{F69D6393-413D-4151-BC2C-43161BE4A79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A96370B9-6459-4B05-9A8B-A9E7FA8966CD}"/>
              </a:ext>
            </a:extLst>
          </p:cNvPr>
          <p:cNvSpPr>
            <a:spLocks noChangeAspect="1"/>
          </p:cNvSpPr>
          <p:nvPr/>
        </p:nvSpPr>
        <p:spPr>
          <a:xfrm rot="10800000">
            <a:off x="8430794" y="3096793"/>
            <a:ext cx="3761205" cy="3761205"/>
          </a:xfrm>
          <a:prstGeom prst="rect">
            <a:avLst/>
          </a:prstGeom>
          <a:gradFill flip="none" rotWithShape="1">
            <a:gsLst>
              <a:gs pos="0">
                <a:schemeClr val="accent1">
                  <a:alpha val="4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DA3AC0C6-74C3-4E55-AA42-A9F1A4B1B210}"/>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132C27A4-86D3-4C83-8022-E37A8672A993}"/>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8F1FF59-E1BE-4475-953B-5BF6FBC10C57}"/>
              </a:ext>
            </a:extLst>
          </p:cNvPr>
          <p:cNvSpPr>
            <a:spLocks noGrp="1"/>
          </p:cNvSpPr>
          <p:nvPr>
            <p:ph type="title"/>
          </p:nvPr>
        </p:nvSpPr>
        <p:spPr>
          <a:xfrm>
            <a:off x="540000" y="540000"/>
            <a:ext cx="11090273" cy="1800224"/>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8F1F045-44C5-4165-A640-4E4D33A59580}"/>
              </a:ext>
            </a:extLst>
          </p:cNvPr>
          <p:cNvSpPr>
            <a:spLocks noGrp="1"/>
          </p:cNvSpPr>
          <p:nvPr>
            <p:ph type="body" orient="vert" idx="1"/>
          </p:nvPr>
        </p:nvSpPr>
        <p:spPr>
          <a:xfrm>
            <a:off x="540000" y="2528887"/>
            <a:ext cx="11090276" cy="3779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517047A-D05B-44E9-A240-BDB881C4296A}"/>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5" name="Footer Placeholder 4">
            <a:extLst>
              <a:ext uri="{FF2B5EF4-FFF2-40B4-BE49-F238E27FC236}">
                <a16:creationId xmlns:a16="http://schemas.microsoft.com/office/drawing/2014/main" id="{7FDCB2E8-A68D-478D-A728-C9612848C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E4F1D-3280-4DB5-B2E0-DA7F10717EB4}"/>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515748794"/>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C627D45-FE54-49FF-A37F-6206993AEFD8}"/>
              </a:ext>
            </a:extLst>
          </p:cNvPr>
          <p:cNvGrpSpPr/>
          <p:nvPr/>
        </p:nvGrpSpPr>
        <p:grpSpPr>
          <a:xfrm>
            <a:off x="0" y="-3"/>
            <a:ext cx="12192000" cy="6858003"/>
            <a:chOff x="0" y="-3"/>
            <a:chExt cx="12192000" cy="6858003"/>
          </a:xfrm>
        </p:grpSpPr>
        <p:sp useBgFill="1">
          <p:nvSpPr>
            <p:cNvPr id="8" name="Rectangle 7">
              <a:extLst>
                <a:ext uri="{FF2B5EF4-FFF2-40B4-BE49-F238E27FC236}">
                  <a16:creationId xmlns:a16="http://schemas.microsoft.com/office/drawing/2014/main" id="{879CEFA6-CCA5-4FEF-B53D-E74B1E67E9C7}"/>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ACFCD768-2100-4B20-87EF-9F92EFBD8FA8}"/>
                </a:ext>
              </a:extLst>
            </p:cNvPr>
            <p:cNvGrpSpPr>
              <a:grpSpLocks noChangeAspect="1"/>
            </p:cNvGrpSpPr>
            <p:nvPr/>
          </p:nvGrpSpPr>
          <p:grpSpPr>
            <a:xfrm>
              <a:off x="672000" y="-3"/>
              <a:ext cx="11520000" cy="5760000"/>
              <a:chOff x="5981700" y="-1"/>
              <a:chExt cx="6042660" cy="3021330"/>
            </a:xfrm>
          </p:grpSpPr>
          <p:sp>
            <p:nvSpPr>
              <p:cNvPr id="16" name="Rectangle 15">
                <a:extLst>
                  <a:ext uri="{FF2B5EF4-FFF2-40B4-BE49-F238E27FC236}">
                    <a16:creationId xmlns:a16="http://schemas.microsoft.com/office/drawing/2014/main" id="{E0D1B599-DFF1-4E00-9EAE-EE32BD7B4860}"/>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FCF7F6-290B-4DE7-BA60-863CBF95C2AF}"/>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a:extLst>
                <a:ext uri="{FF2B5EF4-FFF2-40B4-BE49-F238E27FC236}">
                  <a16:creationId xmlns:a16="http://schemas.microsoft.com/office/drawing/2014/main" id="{F59358AB-E1C9-402B-9F3F-28B4F50DAC6F}"/>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78C24EC-8C5D-4A7E-9D57-C752E0DC9485}"/>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6C0B30A-4855-4424-B3A8-AC110CA8356F}"/>
                </a:ext>
              </a:extLst>
            </p:cNvPr>
            <p:cNvGrpSpPr/>
            <p:nvPr/>
          </p:nvGrpSpPr>
          <p:grpSpPr>
            <a:xfrm rot="10800000">
              <a:off x="1" y="2948940"/>
              <a:ext cx="7818118" cy="3909059"/>
              <a:chOff x="0" y="0"/>
              <a:chExt cx="2880000" cy="1440000"/>
            </a:xfrm>
          </p:grpSpPr>
          <p:sp>
            <p:nvSpPr>
              <p:cNvPr id="14" name="Rectangle 13">
                <a:extLst>
                  <a:ext uri="{FF2B5EF4-FFF2-40B4-BE49-F238E27FC236}">
                    <a16:creationId xmlns:a16="http://schemas.microsoft.com/office/drawing/2014/main" id="{DC119EB9-1A9A-45A4-AE16-9968A70C5C35}"/>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A5B7B85-4DC3-4343-B734-4852DD5DF03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73F3733E-DBA5-4A25-9315-B7A1A5E7A1FF}"/>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AAB30D07-BE85-45CD-8055-8C57B00E2957}"/>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Vertical Title 1">
            <a:extLst>
              <a:ext uri="{FF2B5EF4-FFF2-40B4-BE49-F238E27FC236}">
                <a16:creationId xmlns:a16="http://schemas.microsoft.com/office/drawing/2014/main" id="{737FFCCA-9DBF-4E0A-BDC6-F7B8F39BD72F}"/>
              </a:ext>
            </a:extLst>
          </p:cNvPr>
          <p:cNvSpPr>
            <a:spLocks noGrp="1"/>
          </p:cNvSpPr>
          <p:nvPr>
            <p:ph type="title" orient="vert"/>
          </p:nvPr>
        </p:nvSpPr>
        <p:spPr>
          <a:xfrm>
            <a:off x="9012238" y="539999"/>
            <a:ext cx="2628900" cy="576872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511F1B23-21CD-4A3B-938B-5502019A13CD}"/>
              </a:ext>
            </a:extLst>
          </p:cNvPr>
          <p:cNvSpPr>
            <a:spLocks noGrp="1"/>
          </p:cNvSpPr>
          <p:nvPr>
            <p:ph type="body" orient="vert" idx="1"/>
          </p:nvPr>
        </p:nvSpPr>
        <p:spPr>
          <a:xfrm>
            <a:off x="550863" y="539999"/>
            <a:ext cx="8245475" cy="57687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9C884-5A98-4C01-BB89-098AC6966496}"/>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5" name="Footer Placeholder 4">
            <a:extLst>
              <a:ext uri="{FF2B5EF4-FFF2-40B4-BE49-F238E27FC236}">
                <a16:creationId xmlns:a16="http://schemas.microsoft.com/office/drawing/2014/main" id="{7DF54D22-9CD7-4FC6-9444-21948246C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ECC14-D66C-401A-A0C9-DFCA5533A5C7}"/>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686010603"/>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67416F32-9D98-4340-82E8-E90CE00AD2AC}"/>
              </a:ext>
            </a:extLst>
          </p:cNvPr>
          <p:cNvGrpSpPr/>
          <p:nvPr/>
        </p:nvGrpSpPr>
        <p:grpSpPr>
          <a:xfrm flipV="1">
            <a:off x="0" y="-1"/>
            <a:ext cx="12191999" cy="6861601"/>
            <a:chOff x="0" y="-1"/>
            <a:chExt cx="12191999" cy="6861601"/>
          </a:xfrm>
        </p:grpSpPr>
        <p:sp>
          <p:nvSpPr>
            <p:cNvPr id="20" name="Rectangle 19">
              <a:extLst>
                <a:ext uri="{FF2B5EF4-FFF2-40B4-BE49-F238E27FC236}">
                  <a16:creationId xmlns:a16="http://schemas.microsoft.com/office/drawing/2014/main" id="{66375AB4-82BB-418F-A50F-6180F68724A4}"/>
                </a:ext>
              </a:extLst>
            </p:cNvPr>
            <p:cNvSpPr>
              <a:spLocks noChangeAspect="1"/>
            </p:cNvSpPr>
            <p:nvPr/>
          </p:nvSpPr>
          <p:spPr>
            <a:xfrm>
              <a:off x="0" y="0"/>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1" name="Oval 20">
              <a:extLst>
                <a:ext uri="{FF2B5EF4-FFF2-40B4-BE49-F238E27FC236}">
                  <a16:creationId xmlns:a16="http://schemas.microsoft.com/office/drawing/2014/main" id="{3FDD54B2-4A3F-4BFE-8FF0-82CA73F4AE8F}"/>
                </a:ext>
              </a:extLst>
            </p:cNvPr>
            <p:cNvSpPr>
              <a:spLocks noChangeAspect="1"/>
            </p:cNvSpPr>
            <p:nvPr/>
          </p:nvSpPr>
          <p:spPr>
            <a:xfrm>
              <a:off x="5750280" y="2148106"/>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2" name="Oval 21">
              <a:extLst>
                <a:ext uri="{FF2B5EF4-FFF2-40B4-BE49-F238E27FC236}">
                  <a16:creationId xmlns:a16="http://schemas.microsoft.com/office/drawing/2014/main" id="{30876F96-77AB-4E72-B1D2-FA45F4E3C04D}"/>
                </a:ext>
              </a:extLst>
            </p:cNvPr>
            <p:cNvSpPr>
              <a:spLocks noChangeAspect="1"/>
            </p:cNvSpPr>
            <p:nvPr/>
          </p:nvSpPr>
          <p:spPr>
            <a:xfrm>
              <a:off x="0" y="0"/>
              <a:ext cx="6347046" cy="6347046"/>
            </a:xfrm>
            <a:prstGeom prst="ellipse">
              <a:avLst/>
            </a:prstGeom>
            <a:solidFill>
              <a:schemeClr val="accent3">
                <a:alpha val="2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23" name="Group 22">
              <a:extLst>
                <a:ext uri="{FF2B5EF4-FFF2-40B4-BE49-F238E27FC236}">
                  <a16:creationId xmlns:a16="http://schemas.microsoft.com/office/drawing/2014/main" id="{BB08A2E9-6518-449E-940B-8518A1D850BB}"/>
                </a:ext>
              </a:extLst>
            </p:cNvPr>
            <p:cNvGrpSpPr>
              <a:grpSpLocks noChangeAspect="1"/>
            </p:cNvGrpSpPr>
            <p:nvPr/>
          </p:nvGrpSpPr>
          <p:grpSpPr>
            <a:xfrm rot="10800000">
              <a:off x="0" y="-1"/>
              <a:ext cx="10800000" cy="6858000"/>
              <a:chOff x="2328000" y="0"/>
              <a:chExt cx="2880000" cy="1440000"/>
            </a:xfrm>
          </p:grpSpPr>
          <p:sp>
            <p:nvSpPr>
              <p:cNvPr id="28" name="Rectangle 27">
                <a:extLst>
                  <a:ext uri="{FF2B5EF4-FFF2-40B4-BE49-F238E27FC236}">
                    <a16:creationId xmlns:a16="http://schemas.microsoft.com/office/drawing/2014/main" id="{60A86BE0-76B3-4EA0-BA2D-05266013A814}"/>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9" name="Rectangle 28">
                <a:extLst>
                  <a:ext uri="{FF2B5EF4-FFF2-40B4-BE49-F238E27FC236}">
                    <a16:creationId xmlns:a16="http://schemas.microsoft.com/office/drawing/2014/main" id="{6BA13564-810C-4398-AA63-67B020811FCB}"/>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5" name="Rectangle 24">
              <a:extLst>
                <a:ext uri="{FF2B5EF4-FFF2-40B4-BE49-F238E27FC236}">
                  <a16:creationId xmlns:a16="http://schemas.microsoft.com/office/drawing/2014/main" id="{3555E1EF-6216-47FA-BBCA-7C0C8C2DAB8C}"/>
                </a:ext>
              </a:extLst>
            </p:cNvPr>
            <p:cNvSpPr>
              <a:spLocks noChangeAspect="1"/>
            </p:cNvSpPr>
            <p:nvPr/>
          </p:nvSpPr>
          <p:spPr>
            <a:xfrm rot="10800000">
              <a:off x="5602286" y="271887"/>
              <a:ext cx="6589713" cy="6589713"/>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32" name="Rectangle 31">
            <a:extLst>
              <a:ext uri="{FF2B5EF4-FFF2-40B4-BE49-F238E27FC236}">
                <a16:creationId xmlns:a16="http://schemas.microsoft.com/office/drawing/2014/main" id="{D8D85657-6A77-4466-887F-EE948B9CD2B2}"/>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C5D35498-B0C3-40BD-9407-6D0C0587E52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492F85E-0893-4D8C-816A-5193CC6DC9C0}"/>
              </a:ext>
            </a:extLst>
          </p:cNvPr>
          <p:cNvSpPr>
            <a:spLocks noGrp="1"/>
          </p:cNvSpPr>
          <p:nvPr>
            <p:ph idx="1"/>
          </p:nvPr>
        </p:nvSpPr>
        <p:spPr/>
        <p:txBody>
          <a:bodyPr/>
          <a:lstStyle>
            <a:lvl1pPr marL="270000">
              <a:defRPr/>
            </a:lvl1pPr>
            <a:lvl2pP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5D46A9C-9655-49F5-85B3-A8A37F4F5A8F}"/>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5" name="Footer Placeholder 4">
            <a:extLst>
              <a:ext uri="{FF2B5EF4-FFF2-40B4-BE49-F238E27FC236}">
                <a16:creationId xmlns:a16="http://schemas.microsoft.com/office/drawing/2014/main" id="{72EF896C-71D7-487F-A1B9-CBBE6DF4D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228E8-7B8A-4153-BEB2-BD5A69F2513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919213972"/>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E54407D-DBA4-414C-ACA5-30D7B87C652B}"/>
              </a:ext>
            </a:extLst>
          </p:cNvPr>
          <p:cNvGrpSpPr/>
          <p:nvPr/>
        </p:nvGrpSpPr>
        <p:grpSpPr>
          <a:xfrm>
            <a:off x="0" y="0"/>
            <a:ext cx="12192000" cy="6858000"/>
            <a:chOff x="0" y="0"/>
            <a:chExt cx="12192000" cy="6858000"/>
          </a:xfrm>
        </p:grpSpPr>
        <p:sp>
          <p:nvSpPr>
            <p:cNvPr id="7" name="Rectangle 6">
              <a:extLst>
                <a:ext uri="{FF2B5EF4-FFF2-40B4-BE49-F238E27FC236}">
                  <a16:creationId xmlns:a16="http://schemas.microsoft.com/office/drawing/2014/main" id="{6BD518BC-8E44-4DAA-A8B9-2CFBD91DCDCD}"/>
                </a:ext>
              </a:extLst>
            </p:cNvPr>
            <p:cNvSpPr/>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967C3660-39CD-431D-8E64-37508FFEAC96}"/>
                </a:ext>
              </a:extLst>
            </p:cNvPr>
            <p:cNvGrpSpPr>
              <a:grpSpLocks noChangeAspect="1"/>
            </p:cNvGrpSpPr>
            <p:nvPr/>
          </p:nvGrpSpPr>
          <p:grpSpPr>
            <a:xfrm>
              <a:off x="5603875" y="0"/>
              <a:ext cx="6521820" cy="3260910"/>
              <a:chOff x="0" y="0"/>
              <a:chExt cx="2880000" cy="1440000"/>
            </a:xfrm>
          </p:grpSpPr>
          <p:sp>
            <p:nvSpPr>
              <p:cNvPr id="9" name="Rectangle 8">
                <a:extLst>
                  <a:ext uri="{FF2B5EF4-FFF2-40B4-BE49-F238E27FC236}">
                    <a16:creationId xmlns:a16="http://schemas.microsoft.com/office/drawing/2014/main" id="{C4CCE569-E461-438A-A235-B96A542AF82F}"/>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3F9DF1F-1F74-476C-AD41-22AC3F8A65A0}"/>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BE49ED5-9713-43D1-AE9E-3F9FE5574077}"/>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1A2854-1482-4441-85EA-D7B9F3EF56D2}"/>
                </a:ext>
              </a:extLst>
            </p:cNvPr>
            <p:cNvSpPr>
              <a:spLocks noChangeAspect="1"/>
            </p:cNvSpPr>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ED36A6D-894D-44DA-851C-345A414F3F68}"/>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D36F1DF-CD42-4695-A7D0-2F5B193057E9}"/>
              </a:ext>
            </a:extLst>
          </p:cNvPr>
          <p:cNvSpPr>
            <a:spLocks noGrp="1"/>
          </p:cNvSpPr>
          <p:nvPr>
            <p:ph type="title"/>
          </p:nvPr>
        </p:nvSpPr>
        <p:spPr>
          <a:xfrm>
            <a:off x="540000" y="540000"/>
            <a:ext cx="7345362" cy="5768725"/>
          </a:xfrm>
        </p:spPr>
        <p:txBody>
          <a:bodyPr anchor="t"/>
          <a:lstStyle>
            <a:lvl1pPr>
              <a:defRPr sz="8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549160-0F86-4FCA-8718-6980E99C7938}"/>
              </a:ext>
            </a:extLst>
          </p:cNvPr>
          <p:cNvSpPr>
            <a:spLocks noGrp="1"/>
          </p:cNvSpPr>
          <p:nvPr>
            <p:ph type="body" idx="1"/>
          </p:nvPr>
        </p:nvSpPr>
        <p:spPr>
          <a:xfrm>
            <a:off x="8075612" y="540000"/>
            <a:ext cx="3565523" cy="5768725"/>
          </a:xfrm>
        </p:spPr>
        <p:txBody>
          <a:bodyPr anchor="t"/>
          <a:lstStyle>
            <a:lvl1pPr marL="0" indent="0">
              <a:buNone/>
              <a:defRPr sz="18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5C6CBB-DABA-4F2E-8574-46747E15EA1A}"/>
              </a:ext>
            </a:extLst>
          </p:cNvPr>
          <p:cNvSpPr>
            <a:spLocks noGrp="1"/>
          </p:cNvSpPr>
          <p:nvPr>
            <p:ph type="dt" sz="half" idx="10"/>
          </p:nvPr>
        </p:nvSpPr>
        <p:spPr/>
        <p:txBody>
          <a:bodyPr/>
          <a:lstStyle/>
          <a:p>
            <a:fld id="{7CF0BCE0-945C-4FDF-95A1-2149B1FF5B83}" type="datetimeFigureOut">
              <a:rPr lang="en-US" smtClean="0"/>
              <a:t>12/4/2021</a:t>
            </a:fld>
            <a:endParaRPr lang="en-US" dirty="0"/>
          </a:p>
        </p:txBody>
      </p:sp>
      <p:sp>
        <p:nvSpPr>
          <p:cNvPr id="5" name="Footer Placeholder 4">
            <a:extLst>
              <a:ext uri="{FF2B5EF4-FFF2-40B4-BE49-F238E27FC236}">
                <a16:creationId xmlns:a16="http://schemas.microsoft.com/office/drawing/2014/main" id="{8FAF86BC-9ECC-439C-BF2E-F0B7EF193B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742552-C4C9-44EE-B7CB-5A652393BA20}"/>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894483957"/>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774299-531D-4CAC-881D-7EB68BC99FCC}"/>
              </a:ext>
            </a:extLst>
          </p:cNvPr>
          <p:cNvGrpSpPr/>
          <p:nvPr/>
        </p:nvGrpSpPr>
        <p:grpSpPr>
          <a:xfrm>
            <a:off x="0" y="-3"/>
            <a:ext cx="12192000" cy="6858003"/>
            <a:chOff x="0" y="-3"/>
            <a:chExt cx="12192000" cy="6858003"/>
          </a:xfrm>
        </p:grpSpPr>
        <p:sp useBgFill="1">
          <p:nvSpPr>
            <p:cNvPr id="9" name="Rectangle 8">
              <a:extLst>
                <a:ext uri="{FF2B5EF4-FFF2-40B4-BE49-F238E27FC236}">
                  <a16:creationId xmlns:a16="http://schemas.microsoft.com/office/drawing/2014/main" id="{A17676CF-DDCC-48C1-AC68-CDA0B9E47FD8}"/>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E052D363-F6F5-455B-A2F2-A12B30CEE528}"/>
                </a:ext>
              </a:extLst>
            </p:cNvPr>
            <p:cNvGrpSpPr>
              <a:grpSpLocks noChangeAspect="1"/>
            </p:cNvGrpSpPr>
            <p:nvPr/>
          </p:nvGrpSpPr>
          <p:grpSpPr>
            <a:xfrm>
              <a:off x="672000" y="-3"/>
              <a:ext cx="11520000" cy="5760000"/>
              <a:chOff x="5981700" y="-1"/>
              <a:chExt cx="6042660" cy="3021330"/>
            </a:xfrm>
          </p:grpSpPr>
          <p:sp>
            <p:nvSpPr>
              <p:cNvPr id="17" name="Rectangle 16">
                <a:extLst>
                  <a:ext uri="{FF2B5EF4-FFF2-40B4-BE49-F238E27FC236}">
                    <a16:creationId xmlns:a16="http://schemas.microsoft.com/office/drawing/2014/main" id="{D0C396B8-00CA-4AE9-A0A5-B4E2B2A2AC07}"/>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660166-3107-4058-A259-59B0527306BD}"/>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42BE934E-3063-4D0F-AFDE-68D58D336CBE}"/>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39660FA-744A-4CB3-9BED-C59793E3BF32}"/>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313EEC-733B-4019-8A0B-3FA768B8DB7A}"/>
                </a:ext>
              </a:extLst>
            </p:cNvPr>
            <p:cNvGrpSpPr/>
            <p:nvPr/>
          </p:nvGrpSpPr>
          <p:grpSpPr>
            <a:xfrm rot="10800000">
              <a:off x="1" y="2948940"/>
              <a:ext cx="7818118" cy="3909059"/>
              <a:chOff x="0" y="0"/>
              <a:chExt cx="2880000" cy="1440000"/>
            </a:xfrm>
          </p:grpSpPr>
          <p:sp>
            <p:nvSpPr>
              <p:cNvPr id="15" name="Rectangle 14">
                <a:extLst>
                  <a:ext uri="{FF2B5EF4-FFF2-40B4-BE49-F238E27FC236}">
                    <a16:creationId xmlns:a16="http://schemas.microsoft.com/office/drawing/2014/main" id="{421FE91F-780C-4ABD-ADE8-0EFDB7196A10}"/>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9EA389-EE78-4475-A390-5EDED23C2D6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5E492A94-8867-4C62-9D40-4023C41E0AF8}"/>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A3DAD7C5-BA12-4557-8BC4-72C69B0D59DD}"/>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4412EC-56C0-4009-B2E3-D63F9EECB9D4}"/>
              </a:ext>
            </a:extLst>
          </p:cNvPr>
          <p:cNvSpPr>
            <a:spLocks noGrp="1"/>
          </p:cNvSpPr>
          <p:nvPr>
            <p:ph type="title"/>
          </p:nvPr>
        </p:nvSpPr>
        <p:spPr>
          <a:xfrm>
            <a:off x="540000" y="539999"/>
            <a:ext cx="11090275" cy="12096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B70C84F-F3B7-4BF4-A328-BCF5ADD32944}"/>
              </a:ext>
            </a:extLst>
          </p:cNvPr>
          <p:cNvSpPr>
            <a:spLocks noGrp="1"/>
          </p:cNvSpPr>
          <p:nvPr>
            <p:ph sz="half" idx="1"/>
          </p:nvPr>
        </p:nvSpPr>
        <p:spPr>
          <a:xfrm>
            <a:off x="54000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F919CD5-DBB4-4749-980D-B5B40ECB67B9}"/>
              </a:ext>
            </a:extLst>
          </p:cNvPr>
          <p:cNvSpPr>
            <a:spLocks noGrp="1"/>
          </p:cNvSpPr>
          <p:nvPr>
            <p:ph sz="half" idx="2"/>
          </p:nvPr>
        </p:nvSpPr>
        <p:spPr>
          <a:xfrm>
            <a:off x="620395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BCFC378-6572-43DF-8344-59DE8122CD12}"/>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6" name="Footer Placeholder 5">
            <a:extLst>
              <a:ext uri="{FF2B5EF4-FFF2-40B4-BE49-F238E27FC236}">
                <a16:creationId xmlns:a16="http://schemas.microsoft.com/office/drawing/2014/main" id="{36967A14-246A-4DDF-865C-68F6E1690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674B6D-E110-478C-94B9-2F8199E586DC}"/>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580757451"/>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130F7E5-A40E-4C9C-8E4F-3935B9182C4A}"/>
              </a:ext>
            </a:extLst>
          </p:cNvPr>
          <p:cNvGrpSpPr/>
          <p:nvPr/>
        </p:nvGrpSpPr>
        <p:grpSpPr>
          <a:xfrm>
            <a:off x="0" y="-2"/>
            <a:ext cx="12191999" cy="6858001"/>
            <a:chOff x="0" y="-2"/>
            <a:chExt cx="12191999" cy="6858001"/>
          </a:xfrm>
        </p:grpSpPr>
        <p:sp>
          <p:nvSpPr>
            <p:cNvPr id="12" name="Rectangle 11">
              <a:extLst>
                <a:ext uri="{FF2B5EF4-FFF2-40B4-BE49-F238E27FC236}">
                  <a16:creationId xmlns:a16="http://schemas.microsoft.com/office/drawing/2014/main" id="{AE67B504-02A7-4203-87D0-07D333D71917}"/>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A1158F3-E1C3-400D-8505-628DB94365CE}"/>
                </a:ext>
              </a:extLst>
            </p:cNvPr>
            <p:cNvGrpSpPr/>
            <p:nvPr/>
          </p:nvGrpSpPr>
          <p:grpSpPr>
            <a:xfrm rot="16200000">
              <a:off x="2295528" y="-2295528"/>
              <a:ext cx="6858000" cy="11449051"/>
              <a:chOff x="0" y="2333625"/>
              <a:chExt cx="9515474" cy="3766109"/>
            </a:xfrm>
          </p:grpSpPr>
          <p:sp>
            <p:nvSpPr>
              <p:cNvPr id="23" name="Rectangle 22">
                <a:extLst>
                  <a:ext uri="{FF2B5EF4-FFF2-40B4-BE49-F238E27FC236}">
                    <a16:creationId xmlns:a16="http://schemas.microsoft.com/office/drawing/2014/main" id="{0AEADDCE-3295-4F24-8700-C93B5457C2B7}"/>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F95C76A-5429-458C-BC9D-E1053EF7B84F}"/>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3D0E8A42-259A-43FA-B284-B459D7364097}"/>
                </a:ext>
              </a:extLst>
            </p:cNvPr>
            <p:cNvGrpSpPr>
              <a:grpSpLocks noChangeAspect="1"/>
            </p:cNvGrpSpPr>
            <p:nvPr/>
          </p:nvGrpSpPr>
          <p:grpSpPr>
            <a:xfrm rot="5400000">
              <a:off x="3583369" y="-3583369"/>
              <a:ext cx="4713262" cy="11880000"/>
              <a:chOff x="1" y="0"/>
              <a:chExt cx="8305797" cy="6858000"/>
            </a:xfrm>
          </p:grpSpPr>
          <p:sp>
            <p:nvSpPr>
              <p:cNvPr id="21" name="Rectangle 20">
                <a:extLst>
                  <a:ext uri="{FF2B5EF4-FFF2-40B4-BE49-F238E27FC236}">
                    <a16:creationId xmlns:a16="http://schemas.microsoft.com/office/drawing/2014/main" id="{7900B4F1-619C-4C0E-B749-1843F22C946A}"/>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E6F70BB-DCCC-4CF0-B5BB-95A965A99947}"/>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83E6C50C-C1DA-44E1-B254-3B7228879DCD}"/>
                </a:ext>
              </a:extLst>
            </p:cNvPr>
            <p:cNvGrpSpPr/>
            <p:nvPr/>
          </p:nvGrpSpPr>
          <p:grpSpPr>
            <a:xfrm>
              <a:off x="2676525" y="0"/>
              <a:ext cx="9515473" cy="3766109"/>
              <a:chOff x="2333625" y="2433367"/>
              <a:chExt cx="9897159" cy="3766109"/>
            </a:xfrm>
          </p:grpSpPr>
          <p:sp>
            <p:nvSpPr>
              <p:cNvPr id="19" name="Rectangle 18">
                <a:extLst>
                  <a:ext uri="{FF2B5EF4-FFF2-40B4-BE49-F238E27FC236}">
                    <a16:creationId xmlns:a16="http://schemas.microsoft.com/office/drawing/2014/main" id="{DFC6EEED-A40A-4D1C-BE6B-11DD62770607}"/>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7FF3FB-FDFC-4659-A7D6-ABED74010E82}"/>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1548ED5-6668-4672-88DC-40E92508ACA2}"/>
                </a:ext>
              </a:extLst>
            </p:cNvPr>
            <p:cNvGrpSpPr/>
            <p:nvPr/>
          </p:nvGrpSpPr>
          <p:grpSpPr>
            <a:xfrm>
              <a:off x="0" y="0"/>
              <a:ext cx="9515473" cy="3766109"/>
              <a:chOff x="0" y="2333625"/>
              <a:chExt cx="9515473" cy="3766109"/>
            </a:xfrm>
          </p:grpSpPr>
          <p:sp>
            <p:nvSpPr>
              <p:cNvPr id="17" name="Rectangle 16">
                <a:extLst>
                  <a:ext uri="{FF2B5EF4-FFF2-40B4-BE49-F238E27FC236}">
                    <a16:creationId xmlns:a16="http://schemas.microsoft.com/office/drawing/2014/main" id="{975AE1B2-E73F-4E6E-AAFB-FB1C02684D3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50F2D6-C0E1-4AFE-AB87-083292737609}"/>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5" name="Rectangle 24">
            <a:extLst>
              <a:ext uri="{FF2B5EF4-FFF2-40B4-BE49-F238E27FC236}">
                <a16:creationId xmlns:a16="http://schemas.microsoft.com/office/drawing/2014/main" id="{4ECC0D66-F2BE-4BF4-87F6-CE618B5C8916}"/>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A0BCA11-08C2-4C9A-B0A3-31C9051CDF9E}"/>
              </a:ext>
            </a:extLst>
          </p:cNvPr>
          <p:cNvSpPr>
            <a:spLocks noGrp="1"/>
          </p:cNvSpPr>
          <p:nvPr>
            <p:ph type="title"/>
          </p:nvPr>
        </p:nvSpPr>
        <p:spPr>
          <a:xfrm>
            <a:off x="540000" y="539999"/>
            <a:ext cx="11090273" cy="1210396"/>
          </a:xfrm>
        </p:spPr>
        <p:txBody>
          <a:bodyPr>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662CEB0-C969-40EA-A5E2-8D875E28A6B6}"/>
              </a:ext>
            </a:extLst>
          </p:cNvPr>
          <p:cNvSpPr>
            <a:spLocks noGrp="1"/>
          </p:cNvSpPr>
          <p:nvPr>
            <p:ph type="body" idx="1"/>
          </p:nvPr>
        </p:nvSpPr>
        <p:spPr>
          <a:xfrm>
            <a:off x="540000" y="1929783"/>
            <a:ext cx="5448052" cy="792161"/>
          </a:xfrm>
        </p:spPr>
        <p:txBody>
          <a:bodyPr anchor="b"/>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F41A6-112E-4305-A0BA-6E119A77AC10}"/>
              </a:ext>
            </a:extLst>
          </p:cNvPr>
          <p:cNvSpPr>
            <a:spLocks noGrp="1"/>
          </p:cNvSpPr>
          <p:nvPr>
            <p:ph sz="half" idx="2"/>
          </p:nvPr>
        </p:nvSpPr>
        <p:spPr>
          <a:xfrm>
            <a:off x="54000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C672C5-31B9-443B-8DEE-5523646891F7}"/>
              </a:ext>
            </a:extLst>
          </p:cNvPr>
          <p:cNvSpPr>
            <a:spLocks noGrp="1"/>
          </p:cNvSpPr>
          <p:nvPr>
            <p:ph type="body" sz="quarter" idx="3"/>
          </p:nvPr>
        </p:nvSpPr>
        <p:spPr>
          <a:xfrm>
            <a:off x="6203949" y="1929782"/>
            <a:ext cx="5437187" cy="792000"/>
          </a:xfrm>
        </p:spPr>
        <p:txBody>
          <a:bodyPr anchor="b"/>
          <a:lstStyle>
            <a:lvl1pPr marL="0" indent="0">
              <a:buNone/>
              <a:defRPr sz="1600" b="0"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D18B9D-8B21-4249-A3AD-8FBE48F0F55B}"/>
              </a:ext>
            </a:extLst>
          </p:cNvPr>
          <p:cNvSpPr>
            <a:spLocks noGrp="1"/>
          </p:cNvSpPr>
          <p:nvPr>
            <p:ph sz="quarter" idx="4"/>
          </p:nvPr>
        </p:nvSpPr>
        <p:spPr>
          <a:xfrm>
            <a:off x="620395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5B60881-13B2-4064-84FB-6D071F36C433}"/>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8" name="Footer Placeholder 7">
            <a:extLst>
              <a:ext uri="{FF2B5EF4-FFF2-40B4-BE49-F238E27FC236}">
                <a16:creationId xmlns:a16="http://schemas.microsoft.com/office/drawing/2014/main" id="{249FCE5D-D5EF-485D-97FA-2614FF9642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F204FC-4F66-417C-8E4B-74772ED057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482127491"/>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521FD20-B9D4-4FD1-9AAD-F4157555AD62}"/>
              </a:ext>
            </a:extLst>
          </p:cNvPr>
          <p:cNvGrpSpPr/>
          <p:nvPr/>
        </p:nvGrpSpPr>
        <p:grpSpPr>
          <a:xfrm rot="10800000">
            <a:off x="1392000" y="0"/>
            <a:ext cx="10800000" cy="6858000"/>
            <a:chOff x="0" y="0"/>
            <a:chExt cx="10800000" cy="6858000"/>
          </a:xfrm>
        </p:grpSpPr>
        <p:sp>
          <p:nvSpPr>
            <p:cNvPr id="15" name="Rectangle 14">
              <a:extLst>
                <a:ext uri="{FF2B5EF4-FFF2-40B4-BE49-F238E27FC236}">
                  <a16:creationId xmlns:a16="http://schemas.microsoft.com/office/drawing/2014/main" id="{27477A35-8424-45D6-A66E-8ACFA6C405B5}"/>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8BFBA1CE-E9AC-40C0-A7F9-E5671F5FEF9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D0C2729A-59F8-46A4-9AAA-7665E5966E2D}"/>
              </a:ext>
            </a:extLst>
          </p:cNvPr>
          <p:cNvGrpSpPr>
            <a:grpSpLocks noChangeAspect="1"/>
          </p:cNvGrpSpPr>
          <p:nvPr/>
        </p:nvGrpSpPr>
        <p:grpSpPr>
          <a:xfrm rot="16200000" flipH="1">
            <a:off x="-1714500" y="1714500"/>
            <a:ext cx="6858000" cy="3429000"/>
            <a:chOff x="0" y="0"/>
            <a:chExt cx="2880000" cy="1440000"/>
          </a:xfrm>
        </p:grpSpPr>
        <p:sp>
          <p:nvSpPr>
            <p:cNvPr id="13" name="Rectangle 12">
              <a:extLst>
                <a:ext uri="{FF2B5EF4-FFF2-40B4-BE49-F238E27FC236}">
                  <a16:creationId xmlns:a16="http://schemas.microsoft.com/office/drawing/2014/main" id="{83EBBB96-590D-4704-87AD-A00AE2424DE8}"/>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889BAB7D-5298-40B9-910B-136D0C6A9934}"/>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2" name="Rectangle 11">
            <a:extLst>
              <a:ext uri="{FF2B5EF4-FFF2-40B4-BE49-F238E27FC236}">
                <a16:creationId xmlns:a16="http://schemas.microsoft.com/office/drawing/2014/main" id="{F323EA00-E168-4864-883B-358A7CDF9153}"/>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8" name="Rectangle 17">
            <a:extLst>
              <a:ext uri="{FF2B5EF4-FFF2-40B4-BE49-F238E27FC236}">
                <a16:creationId xmlns:a16="http://schemas.microsoft.com/office/drawing/2014/main" id="{CA4F2DFA-2F27-43FB-B08C-0787FA44B0D1}"/>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7D750354-CD8D-4A3B-A7AC-04622BCB0499}"/>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F3ED3C6-DA43-4D1C-9056-407A4FB1C6AB}"/>
              </a:ext>
            </a:extLst>
          </p:cNvPr>
          <p:cNvSpPr>
            <a:spLocks noGrp="1"/>
          </p:cNvSpPr>
          <p:nvPr>
            <p:ph type="title"/>
          </p:nvPr>
        </p:nvSpPr>
        <p:spPr>
          <a:xfrm>
            <a:off x="550863" y="549276"/>
            <a:ext cx="11090275" cy="5759450"/>
          </a:xfrm>
        </p:spPr>
        <p:txBody>
          <a:bodyPr/>
          <a:lstStyle>
            <a:lvl1pPr>
              <a:defRPr sz="8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20CEB41-E921-45ED-951A-861E31E01336}"/>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4" name="Footer Placeholder 3">
            <a:extLst>
              <a:ext uri="{FF2B5EF4-FFF2-40B4-BE49-F238E27FC236}">
                <a16:creationId xmlns:a16="http://schemas.microsoft.com/office/drawing/2014/main" id="{8F6B422D-769C-4E63-8763-ABBB885007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38FB6F-2D68-40C0-B628-142011F34A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282750555"/>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ED88E92-14F3-4B58-9E48-1D79E139A89E}"/>
              </a:ext>
            </a:extLst>
          </p:cNvPr>
          <p:cNvGrpSpPr/>
          <p:nvPr/>
        </p:nvGrpSpPr>
        <p:grpSpPr>
          <a:xfrm>
            <a:off x="0" y="0"/>
            <a:ext cx="12191999" cy="6861600"/>
            <a:chOff x="1" y="0"/>
            <a:chExt cx="12191999" cy="6861600"/>
          </a:xfrm>
        </p:grpSpPr>
        <p:sp>
          <p:nvSpPr>
            <p:cNvPr id="6" name="Rectangle 5">
              <a:extLst>
                <a:ext uri="{FF2B5EF4-FFF2-40B4-BE49-F238E27FC236}">
                  <a16:creationId xmlns:a16="http://schemas.microsoft.com/office/drawing/2014/main" id="{A6466AE7-32B6-4334-AF41-B9387E6726C5}"/>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Oval 6">
              <a:extLst>
                <a:ext uri="{FF2B5EF4-FFF2-40B4-BE49-F238E27FC236}">
                  <a16:creationId xmlns:a16="http://schemas.microsoft.com/office/drawing/2014/main" id="{659C09F8-90CD-443F-9AA1-D08C56A605BB}"/>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Oval 7">
              <a:extLst>
                <a:ext uri="{FF2B5EF4-FFF2-40B4-BE49-F238E27FC236}">
                  <a16:creationId xmlns:a16="http://schemas.microsoft.com/office/drawing/2014/main" id="{DC7304AB-BE7D-45AC-A876-4A24543AE5B3}"/>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9" name="Group 8">
              <a:extLst>
                <a:ext uri="{FF2B5EF4-FFF2-40B4-BE49-F238E27FC236}">
                  <a16:creationId xmlns:a16="http://schemas.microsoft.com/office/drawing/2014/main" id="{8E11922B-DDB3-46D7-B1BD-C1CCDB3C42E3}"/>
                </a:ext>
              </a:extLst>
            </p:cNvPr>
            <p:cNvGrpSpPr>
              <a:grpSpLocks noChangeAspect="1"/>
            </p:cNvGrpSpPr>
            <p:nvPr/>
          </p:nvGrpSpPr>
          <p:grpSpPr>
            <a:xfrm>
              <a:off x="690092" y="0"/>
              <a:ext cx="10800000" cy="6858000"/>
              <a:chOff x="2328000" y="0"/>
              <a:chExt cx="2880000" cy="1440000"/>
            </a:xfrm>
          </p:grpSpPr>
          <p:sp>
            <p:nvSpPr>
              <p:cNvPr id="14" name="Rectangle 13">
                <a:extLst>
                  <a:ext uri="{FF2B5EF4-FFF2-40B4-BE49-F238E27FC236}">
                    <a16:creationId xmlns:a16="http://schemas.microsoft.com/office/drawing/2014/main" id="{C580F8F6-E662-4BCD-AC9C-7E5DDBD5A773}"/>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9A333FE5-ADB0-48EE-A1A6-9AA36DA343A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0B09CD4F-6DF4-48AA-BD35-23E3F2A643F7}"/>
                </a:ext>
              </a:extLst>
            </p:cNvPr>
            <p:cNvGrpSpPr>
              <a:grpSpLocks noChangeAspect="1"/>
            </p:cNvGrpSpPr>
            <p:nvPr/>
          </p:nvGrpSpPr>
          <p:grpSpPr>
            <a:xfrm rot="5400000">
              <a:off x="7048499" y="1714500"/>
              <a:ext cx="6858000" cy="3429000"/>
              <a:chOff x="0" y="0"/>
              <a:chExt cx="2880000" cy="1440000"/>
            </a:xfrm>
          </p:grpSpPr>
          <p:sp>
            <p:nvSpPr>
              <p:cNvPr id="12" name="Rectangle 11">
                <a:extLst>
                  <a:ext uri="{FF2B5EF4-FFF2-40B4-BE49-F238E27FC236}">
                    <a16:creationId xmlns:a16="http://schemas.microsoft.com/office/drawing/2014/main" id="{02223219-ACCC-42F2-A1B4-E3C8C8AB12A4}"/>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1510B0E9-9BA0-4357-9E04-554C19BAAC8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1" name="Rectangle 10">
              <a:extLst>
                <a:ext uri="{FF2B5EF4-FFF2-40B4-BE49-F238E27FC236}">
                  <a16:creationId xmlns:a16="http://schemas.microsoft.com/office/drawing/2014/main" id="{DF06DA80-525A-4C9E-A441-50630AA772A4}"/>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6" name="Rectangle 15">
            <a:extLst>
              <a:ext uri="{FF2B5EF4-FFF2-40B4-BE49-F238E27FC236}">
                <a16:creationId xmlns:a16="http://schemas.microsoft.com/office/drawing/2014/main" id="{E841E027-8E53-4FEB-8605-2124D85731CA}"/>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Date Placeholder 1">
            <a:extLst>
              <a:ext uri="{FF2B5EF4-FFF2-40B4-BE49-F238E27FC236}">
                <a16:creationId xmlns:a16="http://schemas.microsoft.com/office/drawing/2014/main" id="{7DD871A2-AE80-4408-AA95-DC60D132E9E3}"/>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3" name="Footer Placeholder 2">
            <a:extLst>
              <a:ext uri="{FF2B5EF4-FFF2-40B4-BE49-F238E27FC236}">
                <a16:creationId xmlns:a16="http://schemas.microsoft.com/office/drawing/2014/main" id="{DDD122A1-7B97-4979-B319-1CE0A4A497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209A76-7DCD-477A-A6BA-EEA63FF94082}"/>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889860302"/>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5C0F5C-A529-490C-8941-78F10C6A00D3}"/>
              </a:ext>
            </a:extLst>
          </p:cNvPr>
          <p:cNvGrpSpPr/>
          <p:nvPr/>
        </p:nvGrpSpPr>
        <p:grpSpPr>
          <a:xfrm flipH="1">
            <a:off x="0" y="0"/>
            <a:ext cx="12191999" cy="6858001"/>
            <a:chOff x="0" y="-2"/>
            <a:chExt cx="12191999" cy="6858001"/>
          </a:xfrm>
        </p:grpSpPr>
        <p:sp>
          <p:nvSpPr>
            <p:cNvPr id="9" name="Rectangle 8">
              <a:extLst>
                <a:ext uri="{FF2B5EF4-FFF2-40B4-BE49-F238E27FC236}">
                  <a16:creationId xmlns:a16="http://schemas.microsoft.com/office/drawing/2014/main" id="{14A8D739-B942-4545-9459-A6CAF0444D1F}"/>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BB38CCA-110B-4404-9363-BFFA76C096D2}"/>
                </a:ext>
              </a:extLst>
            </p:cNvPr>
            <p:cNvGrpSpPr/>
            <p:nvPr/>
          </p:nvGrpSpPr>
          <p:grpSpPr>
            <a:xfrm rot="16200000">
              <a:off x="2295528" y="-2295528"/>
              <a:ext cx="6858000" cy="11449051"/>
              <a:chOff x="0" y="2333625"/>
              <a:chExt cx="9515474" cy="3766109"/>
            </a:xfrm>
          </p:grpSpPr>
          <p:sp>
            <p:nvSpPr>
              <p:cNvPr id="20" name="Rectangle 19">
                <a:extLst>
                  <a:ext uri="{FF2B5EF4-FFF2-40B4-BE49-F238E27FC236}">
                    <a16:creationId xmlns:a16="http://schemas.microsoft.com/office/drawing/2014/main" id="{B223FE99-C58F-4A56-8F8E-2942FF74E4BD}"/>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BBD4511-8AB6-4BD3-8410-7FB3EC8D42B2}"/>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6A8CA067-2248-4BD3-B56E-2C014AEB2273}"/>
                </a:ext>
              </a:extLst>
            </p:cNvPr>
            <p:cNvGrpSpPr>
              <a:grpSpLocks noChangeAspect="1"/>
            </p:cNvGrpSpPr>
            <p:nvPr/>
          </p:nvGrpSpPr>
          <p:grpSpPr>
            <a:xfrm rot="5400000">
              <a:off x="3583369" y="-3583369"/>
              <a:ext cx="4713262" cy="11880000"/>
              <a:chOff x="1" y="0"/>
              <a:chExt cx="8305797" cy="6858000"/>
            </a:xfrm>
          </p:grpSpPr>
          <p:sp>
            <p:nvSpPr>
              <p:cNvPr id="18" name="Rectangle 17">
                <a:extLst>
                  <a:ext uri="{FF2B5EF4-FFF2-40B4-BE49-F238E27FC236}">
                    <a16:creationId xmlns:a16="http://schemas.microsoft.com/office/drawing/2014/main" id="{8C017B9B-2727-4255-8F80-9D4C2A5AE297}"/>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3C5F16-BC47-4707-B6B7-DC5262ACDC51}"/>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2E88FE13-0734-4BB3-B4D1-7C53A194DA84}"/>
                </a:ext>
              </a:extLst>
            </p:cNvPr>
            <p:cNvGrpSpPr/>
            <p:nvPr/>
          </p:nvGrpSpPr>
          <p:grpSpPr>
            <a:xfrm>
              <a:off x="2676525" y="0"/>
              <a:ext cx="9515473" cy="3766109"/>
              <a:chOff x="2333625" y="2433367"/>
              <a:chExt cx="9897159" cy="3766109"/>
            </a:xfrm>
          </p:grpSpPr>
          <p:sp>
            <p:nvSpPr>
              <p:cNvPr id="16" name="Rectangle 15">
                <a:extLst>
                  <a:ext uri="{FF2B5EF4-FFF2-40B4-BE49-F238E27FC236}">
                    <a16:creationId xmlns:a16="http://schemas.microsoft.com/office/drawing/2014/main" id="{5C9B7EF7-1EDF-4AC7-8E40-C2801783AC85}"/>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25CA0A0-9A3F-498E-983D-B3285EF5AD9A}"/>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A5171814-E4F0-44B5-BC3F-588512210991}"/>
                </a:ext>
              </a:extLst>
            </p:cNvPr>
            <p:cNvGrpSpPr/>
            <p:nvPr/>
          </p:nvGrpSpPr>
          <p:grpSpPr>
            <a:xfrm>
              <a:off x="0" y="0"/>
              <a:ext cx="9515473" cy="3766109"/>
              <a:chOff x="0" y="2333625"/>
              <a:chExt cx="9515473" cy="3766109"/>
            </a:xfrm>
          </p:grpSpPr>
          <p:sp>
            <p:nvSpPr>
              <p:cNvPr id="14" name="Rectangle 13">
                <a:extLst>
                  <a:ext uri="{FF2B5EF4-FFF2-40B4-BE49-F238E27FC236}">
                    <a16:creationId xmlns:a16="http://schemas.microsoft.com/office/drawing/2014/main" id="{8E666ACD-EB1C-4732-971B-C3B26061DB8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4E213B-7F96-44C1-90B3-B72E9387BF73}"/>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BFE392AA-35E5-40E5-9309-284A0C54106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1A8188C-9713-46E1-AA5C-C84FE515F3A2}"/>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E192CC-893A-4A84-A7E9-F389D83F0B16}"/>
              </a:ext>
            </a:extLst>
          </p:cNvPr>
          <p:cNvSpPr>
            <a:spLocks noGrp="1"/>
          </p:cNvSpPr>
          <p:nvPr>
            <p:ph idx="1"/>
          </p:nvPr>
        </p:nvSpPr>
        <p:spPr>
          <a:xfrm>
            <a:off x="5232400" y="540000"/>
            <a:ext cx="6408736" cy="5759450"/>
          </a:xfrm>
        </p:spPr>
        <p:txBody>
          <a:bodyPr/>
          <a:lstStyle>
            <a:lvl1pPr>
              <a:defRPr sz="3200"/>
            </a:lvl1pPr>
            <a:lvl2pPr>
              <a:defRPr sz="24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6CC7765-7D44-43DD-A1DF-419D3E1C625F}"/>
              </a:ext>
            </a:extLst>
          </p:cNvPr>
          <p:cNvSpPr>
            <a:spLocks noGrp="1"/>
          </p:cNvSpPr>
          <p:nvPr>
            <p:ph type="body" sz="half" idx="2"/>
          </p:nvPr>
        </p:nvSpPr>
        <p:spPr>
          <a:xfrm>
            <a:off x="540000" y="3536950"/>
            <a:ext cx="4511426" cy="2771775"/>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D36875-AFB0-4905-8C9E-A72B4F59775E}"/>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6" name="Footer Placeholder 5">
            <a:extLst>
              <a:ext uri="{FF2B5EF4-FFF2-40B4-BE49-F238E27FC236}">
                <a16:creationId xmlns:a16="http://schemas.microsoft.com/office/drawing/2014/main" id="{25437ABF-7E70-4E45-A67B-C503BF182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8016CA-2983-47BF-BA09-2130A40C8763}"/>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148685989"/>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97E00A2-2906-4C97-9D1F-C789D3ADD373}"/>
              </a:ext>
            </a:extLst>
          </p:cNvPr>
          <p:cNvGrpSpPr/>
          <p:nvPr/>
        </p:nvGrpSpPr>
        <p:grpSpPr>
          <a:xfrm rot="10800000">
            <a:off x="1392000" y="0"/>
            <a:ext cx="10800000" cy="6858000"/>
            <a:chOff x="0" y="0"/>
            <a:chExt cx="10800000" cy="6858000"/>
          </a:xfrm>
        </p:grpSpPr>
        <p:sp>
          <p:nvSpPr>
            <p:cNvPr id="9" name="Rectangle 8">
              <a:extLst>
                <a:ext uri="{FF2B5EF4-FFF2-40B4-BE49-F238E27FC236}">
                  <a16:creationId xmlns:a16="http://schemas.microsoft.com/office/drawing/2014/main" id="{59CE8EF9-87D6-47FD-B7D3-2D48D8E48AC3}"/>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Rectangle 9">
              <a:extLst>
                <a:ext uri="{FF2B5EF4-FFF2-40B4-BE49-F238E27FC236}">
                  <a16:creationId xmlns:a16="http://schemas.microsoft.com/office/drawing/2014/main" id="{6784998E-9D37-4D0D-889A-C67531E5295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8B575B0B-C502-438E-967C-64D268031426}"/>
              </a:ext>
            </a:extLst>
          </p:cNvPr>
          <p:cNvGrpSpPr>
            <a:grpSpLocks noChangeAspect="1"/>
          </p:cNvGrpSpPr>
          <p:nvPr/>
        </p:nvGrpSpPr>
        <p:grpSpPr>
          <a:xfrm rot="16200000" flipH="1">
            <a:off x="-1714500" y="1714500"/>
            <a:ext cx="6858000" cy="3429000"/>
            <a:chOff x="0" y="0"/>
            <a:chExt cx="2880000" cy="1440000"/>
          </a:xfrm>
        </p:grpSpPr>
        <p:sp>
          <p:nvSpPr>
            <p:cNvPr id="12" name="Rectangle 11">
              <a:extLst>
                <a:ext uri="{FF2B5EF4-FFF2-40B4-BE49-F238E27FC236}">
                  <a16:creationId xmlns:a16="http://schemas.microsoft.com/office/drawing/2014/main" id="{4FC29931-00EB-4F74-BE4C-172A4C282A26}"/>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989B4C87-FDD3-406D-BE06-3ABF69905E0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4" name="Rectangle 13">
            <a:extLst>
              <a:ext uri="{FF2B5EF4-FFF2-40B4-BE49-F238E27FC236}">
                <a16:creationId xmlns:a16="http://schemas.microsoft.com/office/drawing/2014/main" id="{FD817A89-A0E1-4190-90AE-0571E6CE8FC6}"/>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4FD20388-C666-4992-920D-5F034214950C}"/>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FCAB0CC3-A07E-43B8-9B34-0A67C1806DE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F91800A6-9706-4B81-B957-C950A5F77490}"/>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CA17652B-AA0D-4574-AF1D-7F7442D84B0B}"/>
              </a:ext>
            </a:extLst>
          </p:cNvPr>
          <p:cNvSpPr>
            <a:spLocks noGrp="1"/>
          </p:cNvSpPr>
          <p:nvPr>
            <p:ph type="pic" idx="1"/>
          </p:nvPr>
        </p:nvSpPr>
        <p:spPr>
          <a:xfrm>
            <a:off x="5232400" y="549275"/>
            <a:ext cx="6408736" cy="57594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CA19547-D24B-4BD1-8C26-318450B171B3}"/>
              </a:ext>
            </a:extLst>
          </p:cNvPr>
          <p:cNvSpPr>
            <a:spLocks noGrp="1"/>
          </p:cNvSpPr>
          <p:nvPr>
            <p:ph type="body" sz="half" idx="2"/>
          </p:nvPr>
        </p:nvSpPr>
        <p:spPr>
          <a:xfrm>
            <a:off x="539999" y="3536950"/>
            <a:ext cx="4511425" cy="2771774"/>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3A22E6-7E01-4547-8555-B2C197543921}"/>
              </a:ext>
            </a:extLst>
          </p:cNvPr>
          <p:cNvSpPr>
            <a:spLocks noGrp="1"/>
          </p:cNvSpPr>
          <p:nvPr>
            <p:ph type="dt" sz="half" idx="10"/>
          </p:nvPr>
        </p:nvSpPr>
        <p:spPr/>
        <p:txBody>
          <a:bodyPr/>
          <a:lstStyle/>
          <a:p>
            <a:fld id="{7CF0BCE0-945C-4FDF-95A1-2149B1FF5B83}" type="datetimeFigureOut">
              <a:rPr lang="en-US" smtClean="0"/>
              <a:t>12/4/2021</a:t>
            </a:fld>
            <a:endParaRPr lang="en-US"/>
          </a:p>
        </p:txBody>
      </p:sp>
      <p:sp>
        <p:nvSpPr>
          <p:cNvPr id="6" name="Footer Placeholder 5">
            <a:extLst>
              <a:ext uri="{FF2B5EF4-FFF2-40B4-BE49-F238E27FC236}">
                <a16:creationId xmlns:a16="http://schemas.microsoft.com/office/drawing/2014/main" id="{A90F6BEC-98F3-43FE-BA9B-B046D8917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2FAF54-57F0-46F9-A1BA-B554E14017DF}"/>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315493386"/>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749C77-AA3A-4DA0-9E20-32FCD2B8BD5F}"/>
              </a:ext>
            </a:extLst>
          </p:cNvPr>
          <p:cNvSpPr>
            <a:spLocks noGrp="1"/>
          </p:cNvSpPr>
          <p:nvPr>
            <p:ph type="title"/>
          </p:nvPr>
        </p:nvSpPr>
        <p:spPr>
          <a:xfrm>
            <a:off x="540000" y="540000"/>
            <a:ext cx="11101135" cy="18095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8DC81A-9B5E-4A92-AA7B-3D750F95F434}"/>
              </a:ext>
            </a:extLst>
          </p:cNvPr>
          <p:cNvSpPr>
            <a:spLocks noGrp="1"/>
          </p:cNvSpPr>
          <p:nvPr>
            <p:ph type="body" idx="1"/>
          </p:nvPr>
        </p:nvSpPr>
        <p:spPr>
          <a:xfrm>
            <a:off x="540000" y="2528887"/>
            <a:ext cx="11101136" cy="3779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604B8083-48FB-4D6A-B77A-262FE3E23D6C}"/>
              </a:ext>
            </a:extLst>
          </p:cNvPr>
          <p:cNvSpPr>
            <a:spLocks noGrp="1"/>
          </p:cNvSpPr>
          <p:nvPr>
            <p:ph type="ftr" sz="quarter" idx="3"/>
          </p:nvPr>
        </p:nvSpPr>
        <p:spPr>
          <a:xfrm>
            <a:off x="540000" y="6314400"/>
            <a:ext cx="7350795" cy="365125"/>
          </a:xfrm>
          <a:prstGeom prst="rect">
            <a:avLst/>
          </a:prstGeom>
        </p:spPr>
        <p:txBody>
          <a:bodyPr vert="horz" lIns="91440" tIns="45720" rIns="91440" bIns="45720" rtlCol="0" anchor="ctr"/>
          <a:lstStyle>
            <a:lvl1pPr algn="l">
              <a:defRPr sz="1000" spc="100" baseline="0">
                <a:solidFill>
                  <a:schemeClr val="tx1"/>
                </a:solidFill>
              </a:defRPr>
            </a:lvl1pPr>
          </a:lstStyle>
          <a:p>
            <a:endParaRPr lang="en-US" sz="1000" dirty="0"/>
          </a:p>
        </p:txBody>
      </p:sp>
      <p:sp>
        <p:nvSpPr>
          <p:cNvPr id="4" name="Date Placeholder 3">
            <a:extLst>
              <a:ext uri="{FF2B5EF4-FFF2-40B4-BE49-F238E27FC236}">
                <a16:creationId xmlns:a16="http://schemas.microsoft.com/office/drawing/2014/main" id="{41EDA5BD-F7C8-4883-81D1-EF1F6F00EF72}"/>
              </a:ext>
            </a:extLst>
          </p:cNvPr>
          <p:cNvSpPr>
            <a:spLocks noGrp="1"/>
          </p:cNvSpPr>
          <p:nvPr>
            <p:ph type="dt" sz="half" idx="2"/>
          </p:nvPr>
        </p:nvSpPr>
        <p:spPr>
          <a:xfrm>
            <a:off x="8075613" y="6314400"/>
            <a:ext cx="2623468" cy="365125"/>
          </a:xfrm>
          <a:prstGeom prst="rect">
            <a:avLst/>
          </a:prstGeom>
        </p:spPr>
        <p:txBody>
          <a:bodyPr vert="horz" lIns="91440" tIns="45720" rIns="91440" bIns="45720" rtlCol="0" anchor="ctr"/>
          <a:lstStyle>
            <a:lvl1pPr algn="r">
              <a:defRPr sz="1000" cap="none" spc="100" baseline="0">
                <a:solidFill>
                  <a:schemeClr val="tx1"/>
                </a:solidFill>
              </a:defRPr>
            </a:lvl1pPr>
          </a:lstStyle>
          <a:p>
            <a:pPr algn="r"/>
            <a:fld id="{7CF0BCE0-945C-4FDF-95A1-2149B1FF5B83}" type="datetimeFigureOut">
              <a:rPr lang="en-US" smtClean="0"/>
              <a:pPr algn="r"/>
              <a:t>12/4/2021</a:t>
            </a:fld>
            <a:endParaRPr lang="en-US" dirty="0"/>
          </a:p>
        </p:txBody>
      </p:sp>
      <p:sp>
        <p:nvSpPr>
          <p:cNvPr id="6" name="Slide Number Placeholder 5">
            <a:extLst>
              <a:ext uri="{FF2B5EF4-FFF2-40B4-BE49-F238E27FC236}">
                <a16:creationId xmlns:a16="http://schemas.microsoft.com/office/drawing/2014/main" id="{AB48FEDB-2614-400B-9C19-0F4D448D98AB}"/>
              </a:ext>
            </a:extLst>
          </p:cNvPr>
          <p:cNvSpPr>
            <a:spLocks noGrp="1"/>
          </p:cNvSpPr>
          <p:nvPr>
            <p:ph type="sldNum" sz="quarter" idx="4"/>
          </p:nvPr>
        </p:nvSpPr>
        <p:spPr>
          <a:xfrm>
            <a:off x="10883899" y="6314400"/>
            <a:ext cx="757237" cy="365125"/>
          </a:xfrm>
          <a:prstGeom prst="rect">
            <a:avLst/>
          </a:prstGeom>
        </p:spPr>
        <p:txBody>
          <a:bodyPr vert="horz" lIns="91440" tIns="45720" rIns="91440" bIns="45720" rtlCol="0" anchor="ctr"/>
          <a:lstStyle>
            <a:lvl1pPr algn="r">
              <a:defRPr sz="1000" spc="100" baseline="0">
                <a:solidFill>
                  <a:schemeClr val="tx1"/>
                </a:solidFill>
              </a:defRPr>
            </a:lvl1p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2460371187"/>
      </p:ext>
    </p:extLst>
  </p:cSld>
  <p:clrMap bg1="dk1" tx1="lt1" bg2="dk2" tx2="lt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1" r:id="rId6"/>
    <p:sldLayoutId id="2147483917" r:id="rId7"/>
    <p:sldLayoutId id="2147483918" r:id="rId8"/>
    <p:sldLayoutId id="2147483919" r:id="rId9"/>
    <p:sldLayoutId id="2147483920" r:id="rId10"/>
    <p:sldLayoutId id="2147483922" r:id="rId11"/>
  </p:sldLayoutIdLst>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70000" indent="-270000" algn="l" defTabSz="914400" rtl="0" eaLnBrk="1" latinLnBrk="0" hangingPunct="1">
        <a:lnSpc>
          <a:spcPct val="125000"/>
        </a:lnSpc>
        <a:spcBef>
          <a:spcPts val="1000"/>
        </a:spcBef>
        <a:buFont typeface="Arial" panose="020B0604020202020204" pitchFamily="34" charset="0"/>
        <a:buChar char="•"/>
        <a:defRPr sz="1800" kern="1200" spc="50" baseline="0">
          <a:solidFill>
            <a:schemeClr val="tx1"/>
          </a:solidFill>
          <a:latin typeface="+mn-lt"/>
          <a:ea typeface="+mn-ea"/>
          <a:cs typeface="+mn-cs"/>
        </a:defRPr>
      </a:lvl1pPr>
      <a:lvl2pPr marL="72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2pPr>
      <a:lvl3pPr marL="108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3pPr>
      <a:lvl4pPr marL="144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4pPr>
      <a:lvl5pPr marL="180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B9AACA9-BD92-429F-8047-0731DB46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4167BA-981E-4668-AD2C-003B3DFCFCF6}"/>
              </a:ext>
            </a:extLst>
          </p:cNvPr>
          <p:cNvSpPr>
            <a:spLocks noGrp="1"/>
          </p:cNvSpPr>
          <p:nvPr>
            <p:ph type="ctrTitle"/>
          </p:nvPr>
        </p:nvSpPr>
        <p:spPr>
          <a:xfrm>
            <a:off x="413148" y="334050"/>
            <a:ext cx="8317704" cy="1065187"/>
          </a:xfrm>
        </p:spPr>
        <p:txBody>
          <a:bodyPr>
            <a:normAutofit/>
          </a:bodyPr>
          <a:lstStyle/>
          <a:p>
            <a:pPr algn="ctr"/>
            <a:r>
              <a:rPr lang="en-US" sz="6000" dirty="0"/>
              <a:t>Just Like Me</a:t>
            </a:r>
          </a:p>
        </p:txBody>
      </p:sp>
      <p:grpSp>
        <p:nvGrpSpPr>
          <p:cNvPr id="26" name="Group 25">
            <a:extLst>
              <a:ext uri="{FF2B5EF4-FFF2-40B4-BE49-F238E27FC236}">
                <a16:creationId xmlns:a16="http://schemas.microsoft.com/office/drawing/2014/main" id="{5412811B-4486-4A34-898B-B825541478E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17730" y="1671579"/>
            <a:ext cx="3709986" cy="4792115"/>
            <a:chOff x="3356975" y="1671579"/>
            <a:chExt cx="4946649" cy="4792115"/>
          </a:xfrm>
        </p:grpSpPr>
        <p:sp>
          <p:nvSpPr>
            <p:cNvPr id="27" name="Oval 26">
              <a:extLst>
                <a:ext uri="{FF2B5EF4-FFF2-40B4-BE49-F238E27FC236}">
                  <a16:creationId xmlns:a16="http://schemas.microsoft.com/office/drawing/2014/main" id="{8654E503-1B9D-4625-9F79-DF3E698FE7B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3511509" y="1671579"/>
              <a:ext cx="4792115" cy="4792115"/>
            </a:xfrm>
            <a:prstGeom prst="ellipse">
              <a:avLst/>
            </a:prstGeom>
            <a:solidFill>
              <a:schemeClr val="accent2">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19F9560-1DD7-4B12-A45D-549AAC9EF78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3356975" y="2115933"/>
              <a:ext cx="4320000" cy="4320000"/>
            </a:xfrm>
            <a:prstGeom prst="ellipse">
              <a:avLst/>
            </a:prstGeom>
            <a:solidFill>
              <a:schemeClr val="accent1">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A person taking a selfie&#10;&#10;Description automatically generated with medium confidence">
            <a:extLst>
              <a:ext uri="{FF2B5EF4-FFF2-40B4-BE49-F238E27FC236}">
                <a16:creationId xmlns:a16="http://schemas.microsoft.com/office/drawing/2014/main" id="{5564B087-9742-49EA-B5B3-9D2E4E6D2EA8}"/>
              </a:ext>
            </a:extLst>
          </p:cNvPr>
          <p:cNvPicPr>
            <a:picLocks noChangeAspect="1"/>
          </p:cNvPicPr>
          <p:nvPr/>
        </p:nvPicPr>
        <p:blipFill rotWithShape="1">
          <a:blip r:embed="rId3"/>
          <a:srcRect r="-4" b="11330"/>
          <a:stretch/>
        </p:blipFill>
        <p:spPr>
          <a:xfrm>
            <a:off x="2952000" y="2169113"/>
            <a:ext cx="3240000" cy="4320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508000"/>
          </a:effectLst>
        </p:spPr>
      </p:pic>
      <p:sp>
        <p:nvSpPr>
          <p:cNvPr id="3" name="Subtitle 2">
            <a:extLst>
              <a:ext uri="{FF2B5EF4-FFF2-40B4-BE49-F238E27FC236}">
                <a16:creationId xmlns:a16="http://schemas.microsoft.com/office/drawing/2014/main" id="{43F6DE7D-635A-4149-A4E4-A58AF09575FD}"/>
              </a:ext>
            </a:extLst>
          </p:cNvPr>
          <p:cNvSpPr>
            <a:spLocks noGrp="1"/>
          </p:cNvSpPr>
          <p:nvPr>
            <p:ph type="subTitle" idx="1"/>
          </p:nvPr>
        </p:nvSpPr>
        <p:spPr>
          <a:xfrm>
            <a:off x="1376855" y="1435463"/>
            <a:ext cx="6390289" cy="816255"/>
          </a:xfrm>
        </p:spPr>
        <p:txBody>
          <a:bodyPr>
            <a:normAutofit/>
          </a:bodyPr>
          <a:lstStyle/>
          <a:p>
            <a:pPr algn="ctr"/>
            <a:r>
              <a:rPr lang="en-US" sz="1900" dirty="0"/>
              <a:t>What kind of church would it be    if everyone in it was just like me?</a:t>
            </a:r>
          </a:p>
          <a:p>
            <a:pPr algn="ctr"/>
            <a:endParaRPr lang="en-US" dirty="0"/>
          </a:p>
        </p:txBody>
      </p:sp>
    </p:spTree>
    <p:extLst>
      <p:ext uri="{BB962C8B-B14F-4D97-AF65-F5344CB8AC3E}">
        <p14:creationId xmlns:p14="http://schemas.microsoft.com/office/powerpoint/2010/main" val="1556937845"/>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0DA9-6A92-466D-BC55-9302F50AE3CA}"/>
              </a:ext>
            </a:extLst>
          </p:cNvPr>
          <p:cNvSpPr>
            <a:spLocks noGrp="1"/>
          </p:cNvSpPr>
          <p:nvPr>
            <p:ph type="title"/>
          </p:nvPr>
        </p:nvSpPr>
        <p:spPr>
          <a:xfrm>
            <a:off x="540001" y="540000"/>
            <a:ext cx="8004910" cy="1215228"/>
          </a:xfrm>
        </p:spPr>
        <p:txBody>
          <a:bodyPr anchor="ctr">
            <a:noAutofit/>
          </a:bodyPr>
          <a:lstStyle/>
          <a:p>
            <a:pPr algn="ctr"/>
            <a:r>
              <a:rPr lang="en-US" sz="4400" b="1" dirty="0"/>
              <a:t>Diversity in the Body of Christ</a:t>
            </a:r>
          </a:p>
        </p:txBody>
      </p:sp>
      <p:sp>
        <p:nvSpPr>
          <p:cNvPr id="3" name="Content Placeholder 2">
            <a:extLst>
              <a:ext uri="{FF2B5EF4-FFF2-40B4-BE49-F238E27FC236}">
                <a16:creationId xmlns:a16="http://schemas.microsoft.com/office/drawing/2014/main" id="{8D1E7383-9D25-42CB-BE7B-5F391F449121}"/>
              </a:ext>
            </a:extLst>
          </p:cNvPr>
          <p:cNvSpPr>
            <a:spLocks noGrp="1"/>
          </p:cNvSpPr>
          <p:nvPr>
            <p:ph idx="1"/>
          </p:nvPr>
        </p:nvSpPr>
        <p:spPr>
          <a:xfrm>
            <a:off x="540001" y="1755228"/>
            <a:ext cx="8120524" cy="4445875"/>
          </a:xfrm>
        </p:spPr>
        <p:txBody>
          <a:bodyPr>
            <a:normAutofit/>
          </a:bodyPr>
          <a:lstStyle/>
          <a:p>
            <a:pPr>
              <a:lnSpc>
                <a:spcPct val="105000"/>
              </a:lnSpc>
              <a:spcBef>
                <a:spcPts val="600"/>
              </a:spcBef>
            </a:pPr>
            <a:r>
              <a:rPr lang="en-US" sz="2800" b="1" dirty="0">
                <a:latin typeface="Candara" panose="020E0502030303020204" pitchFamily="34" charset="0"/>
              </a:rPr>
              <a:t>Everyone is different – has different gifts, different abilities, different roles to fill  </a:t>
            </a:r>
            <a:r>
              <a:rPr lang="en-US" sz="2800" dirty="0">
                <a:latin typeface="Candara" panose="020E0502030303020204" pitchFamily="34" charset="0"/>
              </a:rPr>
              <a:t>(Romans 12:4-8).</a:t>
            </a:r>
          </a:p>
          <a:p>
            <a:pPr>
              <a:lnSpc>
                <a:spcPct val="105000"/>
              </a:lnSpc>
              <a:spcBef>
                <a:spcPts val="600"/>
              </a:spcBef>
            </a:pPr>
            <a:r>
              <a:rPr lang="en-US" sz="2800" b="1" dirty="0">
                <a:latin typeface="Candara" panose="020E0502030303020204" pitchFamily="34" charset="0"/>
              </a:rPr>
              <a:t>Yet, Christians are to be similar in many respects </a:t>
            </a:r>
            <a:r>
              <a:rPr lang="en-US" sz="2800" dirty="0">
                <a:latin typeface="Candara" panose="020E0502030303020204" pitchFamily="34" charset="0"/>
              </a:rPr>
              <a:t>(1 Corinthians 1:10). </a:t>
            </a:r>
          </a:p>
          <a:p>
            <a:pPr>
              <a:lnSpc>
                <a:spcPct val="105000"/>
              </a:lnSpc>
              <a:spcBef>
                <a:spcPts val="600"/>
              </a:spcBef>
            </a:pPr>
            <a:r>
              <a:rPr lang="en-US" sz="2800" b="1" dirty="0">
                <a:latin typeface="Candara" panose="020E0502030303020204" pitchFamily="34" charset="0"/>
              </a:rPr>
              <a:t>Similarity is to be expected since we are all being transformed into the same image                      </a:t>
            </a:r>
            <a:r>
              <a:rPr lang="en-US" sz="2800" dirty="0">
                <a:latin typeface="Candara" panose="020E0502030303020204" pitchFamily="34" charset="0"/>
              </a:rPr>
              <a:t>(2 Corinthians 3:18).</a:t>
            </a:r>
          </a:p>
        </p:txBody>
      </p:sp>
    </p:spTree>
    <p:extLst>
      <p:ext uri="{BB962C8B-B14F-4D97-AF65-F5344CB8AC3E}">
        <p14:creationId xmlns:p14="http://schemas.microsoft.com/office/powerpoint/2010/main" val="683789198"/>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0DA9-6A92-466D-BC55-9302F50AE3CA}"/>
              </a:ext>
            </a:extLst>
          </p:cNvPr>
          <p:cNvSpPr>
            <a:spLocks noGrp="1"/>
          </p:cNvSpPr>
          <p:nvPr>
            <p:ph type="title"/>
          </p:nvPr>
        </p:nvSpPr>
        <p:spPr>
          <a:xfrm>
            <a:off x="336331" y="540000"/>
            <a:ext cx="8408276" cy="1215228"/>
          </a:xfrm>
        </p:spPr>
        <p:txBody>
          <a:bodyPr anchor="ctr">
            <a:noAutofit/>
          </a:bodyPr>
          <a:lstStyle/>
          <a:p>
            <a:pPr algn="ctr"/>
            <a:r>
              <a:rPr lang="en-US" sz="4400" b="1" dirty="0"/>
              <a:t>The Challenge to be an Example</a:t>
            </a:r>
          </a:p>
        </p:txBody>
      </p:sp>
      <p:sp>
        <p:nvSpPr>
          <p:cNvPr id="3" name="Content Placeholder 2">
            <a:extLst>
              <a:ext uri="{FF2B5EF4-FFF2-40B4-BE49-F238E27FC236}">
                <a16:creationId xmlns:a16="http://schemas.microsoft.com/office/drawing/2014/main" id="{8D1E7383-9D25-42CB-BE7B-5F391F449121}"/>
              </a:ext>
            </a:extLst>
          </p:cNvPr>
          <p:cNvSpPr>
            <a:spLocks noGrp="1"/>
          </p:cNvSpPr>
          <p:nvPr>
            <p:ph idx="1"/>
          </p:nvPr>
        </p:nvSpPr>
        <p:spPr>
          <a:xfrm>
            <a:off x="540001" y="1755228"/>
            <a:ext cx="8120524" cy="4445875"/>
          </a:xfrm>
        </p:spPr>
        <p:txBody>
          <a:bodyPr>
            <a:normAutofit/>
          </a:bodyPr>
          <a:lstStyle/>
          <a:p>
            <a:pPr>
              <a:lnSpc>
                <a:spcPct val="105000"/>
              </a:lnSpc>
              <a:spcBef>
                <a:spcPts val="600"/>
              </a:spcBef>
            </a:pPr>
            <a:r>
              <a:rPr lang="en-US" sz="2800" b="1" dirty="0">
                <a:latin typeface="Candara" panose="020E0502030303020204" pitchFamily="34" charset="0"/>
              </a:rPr>
              <a:t>Could we, as Paul did, offer ourselves as a pattern for others to follow </a:t>
            </a:r>
            <a:r>
              <a:rPr lang="en-US" sz="2800" dirty="0">
                <a:latin typeface="Candara" panose="020E0502030303020204" pitchFamily="34" charset="0"/>
              </a:rPr>
              <a:t>(1 Cor. 4:16; 11:1)</a:t>
            </a:r>
            <a:r>
              <a:rPr lang="en-US" sz="2800" b="1" dirty="0">
                <a:latin typeface="Candara" panose="020E0502030303020204" pitchFamily="34" charset="0"/>
              </a:rPr>
              <a:t>?</a:t>
            </a:r>
          </a:p>
          <a:p>
            <a:pPr>
              <a:lnSpc>
                <a:spcPct val="105000"/>
              </a:lnSpc>
              <a:spcBef>
                <a:spcPts val="600"/>
              </a:spcBef>
            </a:pPr>
            <a:r>
              <a:rPr lang="en-US" sz="2800" b="1" dirty="0">
                <a:latin typeface="Candara" panose="020E0502030303020204" pitchFamily="34" charset="0"/>
              </a:rPr>
              <a:t>Do we all not have the responsibility to live an exemplary life </a:t>
            </a:r>
            <a:r>
              <a:rPr lang="en-US" sz="2800" dirty="0">
                <a:latin typeface="Candara" panose="020E0502030303020204" pitchFamily="34" charset="0"/>
              </a:rPr>
              <a:t>(Phil. 3:17; 1 Tim. 4:12)?</a:t>
            </a:r>
            <a:endParaRPr lang="en-US" sz="2800" b="1" dirty="0">
              <a:latin typeface="Candara" panose="020E0502030303020204" pitchFamily="34" charset="0"/>
            </a:endParaRPr>
          </a:p>
          <a:p>
            <a:pPr marL="0" indent="0">
              <a:lnSpc>
                <a:spcPct val="105000"/>
              </a:lnSpc>
              <a:spcBef>
                <a:spcPts val="600"/>
              </a:spcBef>
              <a:buNone/>
            </a:pPr>
            <a:endParaRPr lang="en-US" sz="2800" dirty="0">
              <a:latin typeface="Candara" panose="020E0502030303020204" pitchFamily="34" charset="0"/>
            </a:endParaRPr>
          </a:p>
        </p:txBody>
      </p:sp>
    </p:spTree>
    <p:extLst>
      <p:ext uri="{BB962C8B-B14F-4D97-AF65-F5344CB8AC3E}">
        <p14:creationId xmlns:p14="http://schemas.microsoft.com/office/powerpoint/2010/main" val="683013793"/>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0DA9-6A92-466D-BC55-9302F50AE3CA}"/>
              </a:ext>
            </a:extLst>
          </p:cNvPr>
          <p:cNvSpPr>
            <a:spLocks noGrp="1"/>
          </p:cNvSpPr>
          <p:nvPr>
            <p:ph type="title"/>
          </p:nvPr>
        </p:nvSpPr>
        <p:spPr>
          <a:xfrm>
            <a:off x="0" y="540000"/>
            <a:ext cx="9144000" cy="1215228"/>
          </a:xfrm>
        </p:spPr>
        <p:txBody>
          <a:bodyPr anchor="ctr">
            <a:noAutofit/>
          </a:bodyPr>
          <a:lstStyle/>
          <a:p>
            <a:pPr algn="ctr"/>
            <a:r>
              <a:rPr lang="en-US" sz="4400" b="1" dirty="0"/>
              <a:t>Paul would have us </a:t>
            </a:r>
            <a:br>
              <a:rPr lang="en-US" sz="4400" b="1" dirty="0"/>
            </a:br>
            <a:r>
              <a:rPr lang="en-US" sz="4400" b="1" dirty="0"/>
              <a:t>Live as he Lived</a:t>
            </a:r>
          </a:p>
        </p:txBody>
      </p:sp>
      <p:sp>
        <p:nvSpPr>
          <p:cNvPr id="3" name="Content Placeholder 2">
            <a:extLst>
              <a:ext uri="{FF2B5EF4-FFF2-40B4-BE49-F238E27FC236}">
                <a16:creationId xmlns:a16="http://schemas.microsoft.com/office/drawing/2014/main" id="{8D1E7383-9D25-42CB-BE7B-5F391F449121}"/>
              </a:ext>
            </a:extLst>
          </p:cNvPr>
          <p:cNvSpPr>
            <a:spLocks noGrp="1"/>
          </p:cNvSpPr>
          <p:nvPr>
            <p:ph idx="1"/>
          </p:nvPr>
        </p:nvSpPr>
        <p:spPr>
          <a:xfrm>
            <a:off x="511737" y="1965435"/>
            <a:ext cx="8232869" cy="4445875"/>
          </a:xfrm>
        </p:spPr>
        <p:txBody>
          <a:bodyPr>
            <a:normAutofit/>
          </a:bodyPr>
          <a:lstStyle/>
          <a:p>
            <a:pPr>
              <a:lnSpc>
                <a:spcPct val="105000"/>
              </a:lnSpc>
              <a:spcBef>
                <a:spcPts val="600"/>
              </a:spcBef>
            </a:pPr>
            <a:r>
              <a:rPr lang="en-US" sz="2800" b="1" dirty="0">
                <a:latin typeface="Candara" panose="020E0502030303020204" pitchFamily="34" charset="0"/>
              </a:rPr>
              <a:t>In purity of life </a:t>
            </a:r>
            <a:r>
              <a:rPr lang="en-US" sz="2800" dirty="0">
                <a:latin typeface="Candara" panose="020E0502030303020204" pitchFamily="34" charset="0"/>
              </a:rPr>
              <a:t>(Philippians 4:8-9).</a:t>
            </a:r>
          </a:p>
          <a:p>
            <a:pPr>
              <a:lnSpc>
                <a:spcPct val="105000"/>
              </a:lnSpc>
              <a:spcBef>
                <a:spcPts val="600"/>
              </a:spcBef>
            </a:pPr>
            <a:r>
              <a:rPr lang="en-US" sz="2800" b="1" dirty="0">
                <a:latin typeface="Candara" panose="020E0502030303020204" pitchFamily="34" charset="0"/>
              </a:rPr>
              <a:t>In patient persistence </a:t>
            </a:r>
            <a:r>
              <a:rPr lang="en-US" sz="2800" dirty="0">
                <a:latin typeface="Candara" panose="020E0502030303020204" pitchFamily="34" charset="0"/>
              </a:rPr>
              <a:t>(Philippians 3:12-16).</a:t>
            </a:r>
          </a:p>
          <a:p>
            <a:pPr>
              <a:lnSpc>
                <a:spcPct val="105000"/>
              </a:lnSpc>
              <a:spcBef>
                <a:spcPts val="600"/>
              </a:spcBef>
            </a:pPr>
            <a:r>
              <a:rPr lang="en-US" sz="2800" b="1" dirty="0">
                <a:latin typeface="Candara" panose="020E0502030303020204" pitchFamily="34" charset="0"/>
              </a:rPr>
              <a:t>In priorities  </a:t>
            </a:r>
            <a:r>
              <a:rPr lang="en-US" sz="2800" dirty="0">
                <a:latin typeface="Candara" panose="020E0502030303020204" pitchFamily="34" charset="0"/>
              </a:rPr>
              <a:t>(Philippians 3:17-20; Colossians 3:1-2).  </a:t>
            </a:r>
          </a:p>
          <a:p>
            <a:pPr marL="0" indent="0">
              <a:lnSpc>
                <a:spcPct val="105000"/>
              </a:lnSpc>
              <a:spcBef>
                <a:spcPts val="600"/>
              </a:spcBef>
              <a:buNone/>
            </a:pPr>
            <a:endParaRPr lang="en-US" sz="2800" dirty="0">
              <a:latin typeface="Candara" panose="020E0502030303020204" pitchFamily="34" charset="0"/>
            </a:endParaRPr>
          </a:p>
        </p:txBody>
      </p:sp>
    </p:spTree>
    <p:extLst>
      <p:ext uri="{BB962C8B-B14F-4D97-AF65-F5344CB8AC3E}">
        <p14:creationId xmlns:p14="http://schemas.microsoft.com/office/powerpoint/2010/main" val="1585565133"/>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0DA9-6A92-466D-BC55-9302F50AE3CA}"/>
              </a:ext>
            </a:extLst>
          </p:cNvPr>
          <p:cNvSpPr>
            <a:spLocks noGrp="1"/>
          </p:cNvSpPr>
          <p:nvPr>
            <p:ph type="title"/>
          </p:nvPr>
        </p:nvSpPr>
        <p:spPr>
          <a:xfrm>
            <a:off x="0" y="540000"/>
            <a:ext cx="9144000" cy="1215228"/>
          </a:xfrm>
        </p:spPr>
        <p:txBody>
          <a:bodyPr anchor="ctr">
            <a:noAutofit/>
          </a:bodyPr>
          <a:lstStyle/>
          <a:p>
            <a:pPr algn="ctr"/>
            <a:r>
              <a:rPr lang="en-US" sz="4400" b="1" dirty="0"/>
              <a:t>Paul would have us </a:t>
            </a:r>
            <a:br>
              <a:rPr lang="en-US" sz="4400" b="1" dirty="0"/>
            </a:br>
            <a:r>
              <a:rPr lang="en-US" sz="4400" b="1" dirty="0"/>
              <a:t>Preach as he Preached</a:t>
            </a:r>
          </a:p>
        </p:txBody>
      </p:sp>
      <p:sp>
        <p:nvSpPr>
          <p:cNvPr id="3" name="Content Placeholder 2">
            <a:extLst>
              <a:ext uri="{FF2B5EF4-FFF2-40B4-BE49-F238E27FC236}">
                <a16:creationId xmlns:a16="http://schemas.microsoft.com/office/drawing/2014/main" id="{8D1E7383-9D25-42CB-BE7B-5F391F449121}"/>
              </a:ext>
            </a:extLst>
          </p:cNvPr>
          <p:cNvSpPr>
            <a:spLocks noGrp="1"/>
          </p:cNvSpPr>
          <p:nvPr>
            <p:ph idx="1"/>
          </p:nvPr>
        </p:nvSpPr>
        <p:spPr>
          <a:xfrm>
            <a:off x="511737" y="1965435"/>
            <a:ext cx="8232869" cy="4445875"/>
          </a:xfrm>
        </p:spPr>
        <p:txBody>
          <a:bodyPr>
            <a:normAutofit/>
          </a:bodyPr>
          <a:lstStyle/>
          <a:p>
            <a:pPr>
              <a:lnSpc>
                <a:spcPct val="105000"/>
              </a:lnSpc>
              <a:spcBef>
                <a:spcPts val="600"/>
              </a:spcBef>
            </a:pPr>
            <a:r>
              <a:rPr lang="en-US" sz="2800" b="1" dirty="0">
                <a:latin typeface="Candara" panose="020E0502030303020204" pitchFamily="34" charset="0"/>
              </a:rPr>
              <a:t>Motive </a:t>
            </a:r>
            <a:r>
              <a:rPr lang="en-US" sz="2800" dirty="0">
                <a:latin typeface="Candara" panose="020E0502030303020204" pitchFamily="34" charset="0"/>
              </a:rPr>
              <a:t>(Philippians 1:15-18)</a:t>
            </a:r>
          </a:p>
          <a:p>
            <a:pPr>
              <a:lnSpc>
                <a:spcPct val="105000"/>
              </a:lnSpc>
              <a:spcBef>
                <a:spcPts val="600"/>
              </a:spcBef>
            </a:pPr>
            <a:r>
              <a:rPr lang="en-US" sz="2800" b="1" dirty="0">
                <a:latin typeface="Candara" panose="020E0502030303020204" pitchFamily="34" charset="0"/>
              </a:rPr>
              <a:t>Manner </a:t>
            </a:r>
            <a:r>
              <a:rPr lang="en-US" sz="2800" dirty="0">
                <a:latin typeface="Candara" panose="020E0502030303020204" pitchFamily="34" charset="0"/>
              </a:rPr>
              <a:t>(Acts 14:3; Ephesians 6:18-20) </a:t>
            </a:r>
          </a:p>
          <a:p>
            <a:pPr>
              <a:lnSpc>
                <a:spcPct val="105000"/>
              </a:lnSpc>
              <a:spcBef>
                <a:spcPts val="600"/>
              </a:spcBef>
            </a:pPr>
            <a:r>
              <a:rPr lang="en-US" sz="2800" b="1" dirty="0">
                <a:latin typeface="Candara" panose="020E0502030303020204" pitchFamily="34" charset="0"/>
              </a:rPr>
              <a:t>Message – the gospel </a:t>
            </a:r>
            <a:r>
              <a:rPr lang="en-US" sz="2800" dirty="0">
                <a:latin typeface="Candara" panose="020E0502030303020204" pitchFamily="34" charset="0"/>
              </a:rPr>
              <a:t>(Romans 1:16; Galatians 1:8) </a:t>
            </a:r>
          </a:p>
        </p:txBody>
      </p:sp>
    </p:spTree>
    <p:extLst>
      <p:ext uri="{BB962C8B-B14F-4D97-AF65-F5344CB8AC3E}">
        <p14:creationId xmlns:p14="http://schemas.microsoft.com/office/powerpoint/2010/main" val="3154168240"/>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0DA9-6A92-466D-BC55-9302F50AE3CA}"/>
              </a:ext>
            </a:extLst>
          </p:cNvPr>
          <p:cNvSpPr>
            <a:spLocks noGrp="1"/>
          </p:cNvSpPr>
          <p:nvPr>
            <p:ph type="title"/>
          </p:nvPr>
        </p:nvSpPr>
        <p:spPr>
          <a:xfrm>
            <a:off x="0" y="361324"/>
            <a:ext cx="9144000" cy="1215228"/>
          </a:xfrm>
        </p:spPr>
        <p:txBody>
          <a:bodyPr anchor="ctr">
            <a:noAutofit/>
          </a:bodyPr>
          <a:lstStyle/>
          <a:p>
            <a:pPr algn="ctr"/>
            <a:r>
              <a:rPr lang="en-US" sz="4400" b="1" dirty="0"/>
              <a:t>Paul would have us </a:t>
            </a:r>
            <a:br>
              <a:rPr lang="en-US" sz="4400" b="1" dirty="0"/>
            </a:br>
            <a:r>
              <a:rPr lang="en-US" sz="4400" b="1" dirty="0"/>
              <a:t>Become what he Became</a:t>
            </a:r>
          </a:p>
        </p:txBody>
      </p:sp>
      <p:sp>
        <p:nvSpPr>
          <p:cNvPr id="3" name="Content Placeholder 2">
            <a:extLst>
              <a:ext uri="{FF2B5EF4-FFF2-40B4-BE49-F238E27FC236}">
                <a16:creationId xmlns:a16="http://schemas.microsoft.com/office/drawing/2014/main" id="{8D1E7383-9D25-42CB-BE7B-5F391F449121}"/>
              </a:ext>
            </a:extLst>
          </p:cNvPr>
          <p:cNvSpPr>
            <a:spLocks noGrp="1"/>
          </p:cNvSpPr>
          <p:nvPr>
            <p:ph idx="1"/>
          </p:nvPr>
        </p:nvSpPr>
        <p:spPr>
          <a:xfrm>
            <a:off x="511737" y="1723697"/>
            <a:ext cx="8232869" cy="5134303"/>
          </a:xfrm>
        </p:spPr>
        <p:txBody>
          <a:bodyPr>
            <a:normAutofit/>
          </a:bodyPr>
          <a:lstStyle/>
          <a:p>
            <a:pPr>
              <a:lnSpc>
                <a:spcPct val="105000"/>
              </a:lnSpc>
              <a:spcBef>
                <a:spcPts val="600"/>
              </a:spcBef>
            </a:pPr>
            <a:r>
              <a:rPr lang="en-US" sz="3000" b="1" i="1" spc="0" dirty="0">
                <a:ln w="22225">
                  <a:solidFill>
                    <a:schemeClr val="accent2"/>
                  </a:solidFill>
                  <a:prstDash val="solid"/>
                </a:ln>
                <a:solidFill>
                  <a:schemeClr val="accent2">
                    <a:lumMod val="40000"/>
                    <a:lumOff val="60000"/>
                  </a:schemeClr>
                </a:solidFill>
                <a:latin typeface="Candara" panose="020E0502030303020204" pitchFamily="34" charset="0"/>
              </a:rPr>
              <a:t>“I would to God that not only you, but also all who hear me today, might become both almost and altogether such as I am, except for these chains”</a:t>
            </a:r>
            <a:r>
              <a:rPr lang="en-US" sz="3000" b="1" spc="0" dirty="0">
                <a:ln w="22225">
                  <a:solidFill>
                    <a:schemeClr val="accent2"/>
                  </a:solidFill>
                  <a:prstDash val="solid"/>
                </a:ln>
                <a:solidFill>
                  <a:schemeClr val="accent2">
                    <a:lumMod val="40000"/>
                    <a:lumOff val="60000"/>
                  </a:schemeClr>
                </a:solidFill>
                <a:latin typeface="Candara" panose="020E0502030303020204" pitchFamily="34" charset="0"/>
              </a:rPr>
              <a:t> </a:t>
            </a:r>
            <a:r>
              <a:rPr lang="en-US" sz="2800" b="1" dirty="0">
                <a:latin typeface="Candara" panose="020E0502030303020204" pitchFamily="34" charset="0"/>
              </a:rPr>
              <a:t>(Acts 26:27-29).</a:t>
            </a:r>
          </a:p>
          <a:p>
            <a:pPr>
              <a:lnSpc>
                <a:spcPct val="105000"/>
              </a:lnSpc>
              <a:spcBef>
                <a:spcPts val="600"/>
              </a:spcBef>
            </a:pPr>
            <a:r>
              <a:rPr lang="en-US" sz="2800" b="1" dirty="0">
                <a:latin typeface="Candara" panose="020E0502030303020204" pitchFamily="34" charset="0"/>
              </a:rPr>
              <a:t>You can only say such things, if you can say this</a:t>
            </a:r>
            <a:r>
              <a:rPr lang="en-US" sz="3200" dirty="0">
                <a:latin typeface="Candara" panose="020E0502030303020204" pitchFamily="34" charset="0"/>
              </a:rPr>
              <a:t>: </a:t>
            </a:r>
            <a:r>
              <a:rPr lang="en-US" sz="3000" b="1" i="1" spc="0" dirty="0">
                <a:ln w="22225">
                  <a:solidFill>
                    <a:schemeClr val="accent2"/>
                  </a:solidFill>
                  <a:prstDash val="solid"/>
                </a:ln>
                <a:solidFill>
                  <a:schemeClr val="accent2">
                    <a:lumMod val="40000"/>
                    <a:lumOff val="60000"/>
                  </a:schemeClr>
                </a:solidFill>
                <a:latin typeface="Candara" panose="020E0502030303020204" pitchFamily="34" charset="0"/>
              </a:rPr>
              <a:t>“I have been crucified with Christ; it is no longer I who live, but Christ lives in me; and the life which I now live in the flesh I live by faith in the Son of God, who loved me and gave Himself for me</a:t>
            </a:r>
            <a:r>
              <a:rPr lang="en-US" sz="2800" b="1" i="1" spc="0" dirty="0">
                <a:ln w="22225">
                  <a:solidFill>
                    <a:schemeClr val="accent2"/>
                  </a:solidFill>
                  <a:prstDash val="solid"/>
                </a:ln>
                <a:solidFill>
                  <a:schemeClr val="accent2">
                    <a:lumMod val="40000"/>
                    <a:lumOff val="60000"/>
                  </a:schemeClr>
                </a:solidFill>
                <a:latin typeface="Candara" panose="020E0502030303020204" pitchFamily="34" charset="0"/>
              </a:rPr>
              <a:t>” </a:t>
            </a:r>
            <a:r>
              <a:rPr lang="en-US" sz="2800" b="1" dirty="0">
                <a:latin typeface="Candara" panose="020E0502030303020204" pitchFamily="34" charset="0"/>
              </a:rPr>
              <a:t>(Galatians 2:20).</a:t>
            </a:r>
          </a:p>
        </p:txBody>
      </p:sp>
    </p:spTree>
    <p:extLst>
      <p:ext uri="{BB962C8B-B14F-4D97-AF65-F5344CB8AC3E}">
        <p14:creationId xmlns:p14="http://schemas.microsoft.com/office/powerpoint/2010/main" val="1387482512"/>
      </p:ext>
    </p:extLst>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GlowVTI">
  <a:themeElements>
    <a:clrScheme name="Glow">
      <a:dk1>
        <a:sysClr val="windowText" lastClr="000000"/>
      </a:dk1>
      <a:lt1>
        <a:sysClr val="window" lastClr="FFFFFF"/>
      </a:lt1>
      <a:dk2>
        <a:srgbClr val="000000"/>
      </a:dk2>
      <a:lt2>
        <a:srgbClr val="F2F2F2"/>
      </a:lt2>
      <a:accent1>
        <a:srgbClr val="00BAC8"/>
      </a:accent1>
      <a:accent2>
        <a:srgbClr val="794DFF"/>
      </a:accent2>
      <a:accent3>
        <a:srgbClr val="00D17D"/>
      </a:accent3>
      <a:accent4>
        <a:srgbClr val="E69500"/>
      </a:accent4>
      <a:accent5>
        <a:srgbClr val="FE5D21"/>
      </a:accent5>
      <a:accent6>
        <a:srgbClr val="404040"/>
      </a:accent6>
      <a:hlink>
        <a:srgbClr val="3E8FF1"/>
      </a:hlink>
      <a:folHlink>
        <a:srgbClr val="939393"/>
      </a:folHlink>
    </a:clrScheme>
    <a:fontScheme name="Blur">
      <a:majorFont>
        <a:latin typeface="Bell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owVTI" id="{D5B5AA20-F6D3-43B8-AF6B-ECAF69256418}" vid="{93025AB5-1D44-4CD3-9BC3-729F6E11E0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129</TotalTime>
  <Words>380</Words>
  <Application>Microsoft Office PowerPoint</Application>
  <PresentationFormat>On-screen Show (4:3)</PresentationFormat>
  <Paragraphs>22</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Avenir Next LT Pro</vt:lpstr>
      <vt:lpstr>Bell MT</vt:lpstr>
      <vt:lpstr>Calibri</vt:lpstr>
      <vt:lpstr>Candara</vt:lpstr>
      <vt:lpstr>GlowVTI</vt:lpstr>
      <vt:lpstr>Just Like Me</vt:lpstr>
      <vt:lpstr>Diversity in the Body of Christ</vt:lpstr>
      <vt:lpstr>The Challenge to be an Example</vt:lpstr>
      <vt:lpstr>Paul would have us  Live as he Lived</vt:lpstr>
      <vt:lpstr>Paul would have us  Preach as he Preached</vt:lpstr>
      <vt:lpstr>Paul would have us  Become what he Became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Like Me</dc:title>
  <dc:creator>Steve</dc:creator>
  <cp:lastModifiedBy>Steve</cp:lastModifiedBy>
  <cp:revision>7</cp:revision>
  <dcterms:created xsi:type="dcterms:W3CDTF">2021-12-01T21:05:16Z</dcterms:created>
  <dcterms:modified xsi:type="dcterms:W3CDTF">2021-12-04T14:36:46Z</dcterms:modified>
</cp:coreProperties>
</file>